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4"/>
  </p:sldMasterIdLst>
  <p:notesMasterIdLst>
    <p:notesMasterId r:id="rId24"/>
  </p:notesMasterIdLst>
  <p:handoutMasterIdLst>
    <p:handoutMasterId r:id="rId25"/>
  </p:handoutMasterIdLst>
  <p:sldIdLst>
    <p:sldId id="290" r:id="rId5"/>
    <p:sldId id="291" r:id="rId6"/>
    <p:sldId id="302" r:id="rId7"/>
    <p:sldId id="301" r:id="rId8"/>
    <p:sldId id="303" r:id="rId9"/>
    <p:sldId id="298" r:id="rId10"/>
    <p:sldId id="307" r:id="rId11"/>
    <p:sldId id="273" r:id="rId12"/>
    <p:sldId id="308" r:id="rId13"/>
    <p:sldId id="299" r:id="rId14"/>
    <p:sldId id="309" r:id="rId15"/>
    <p:sldId id="300" r:id="rId16"/>
    <p:sldId id="310" r:id="rId17"/>
    <p:sldId id="304" r:id="rId18"/>
    <p:sldId id="311" r:id="rId19"/>
    <p:sldId id="305" r:id="rId20"/>
    <p:sldId id="312" r:id="rId21"/>
    <p:sldId id="306" r:id="rId22"/>
    <p:sldId id="289" r:id="rId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85602" autoAdjust="0"/>
  </p:normalViewPr>
  <p:slideViewPr>
    <p:cSldViewPr snapToGrid="0">
      <p:cViewPr varScale="1">
        <p:scale>
          <a:sx n="94" d="100"/>
          <a:sy n="94" d="100"/>
        </p:scale>
        <p:origin x="106" y="110"/>
      </p:cViewPr>
      <p:guideLst/>
    </p:cSldViewPr>
  </p:slideViewPr>
  <p:notesTextViewPr>
    <p:cViewPr>
      <p:scale>
        <a:sx n="1" d="1"/>
        <a:sy n="1" d="1"/>
      </p:scale>
      <p:origin x="0" y="0"/>
    </p:cViewPr>
  </p:notesTextViewPr>
  <p:notesViewPr>
    <p:cSldViewPr snapToGrid="0" showGuides="1">
      <p:cViewPr varScale="1">
        <p:scale>
          <a:sx n="60" d="100"/>
          <a:sy n="60" d="100"/>
        </p:scale>
        <p:origin x="3187" y="3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F07F19-1F50-4B42-A7A0-278DF9D25BB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2EE95FC5-CD6B-4A50-9262-DC414E16C3EA}">
      <dgm:prSet custT="1"/>
      <dgm:spPr>
        <a:solidFill>
          <a:schemeClr val="bg1"/>
        </a:solidFill>
        <a:ln>
          <a:solidFill>
            <a:schemeClr val="bg2">
              <a:lumMod val="75000"/>
            </a:schemeClr>
          </a:solidFill>
        </a:ln>
      </dgm:spPr>
      <dgm:t>
        <a:bodyPr lIns="72000" rIns="72000"/>
        <a:lstStyle/>
        <a:p>
          <a:r>
            <a:rPr lang="en-US" sz="2100" b="1" dirty="0">
              <a:solidFill>
                <a:schemeClr val="accent1">
                  <a:lumMod val="75000"/>
                </a:schemeClr>
              </a:solidFill>
            </a:rPr>
            <a:t>Lesson 1</a:t>
          </a:r>
          <a:r>
            <a:rPr lang="ru-RU" sz="2100" b="1" dirty="0">
              <a:solidFill>
                <a:schemeClr val="accent1">
                  <a:lumMod val="75000"/>
                </a:schemeClr>
              </a:solidFill>
            </a:rPr>
            <a:t>.</a:t>
          </a:r>
          <a:endParaRPr lang="en-US" sz="2100" b="1" dirty="0">
            <a:solidFill>
              <a:schemeClr val="accent1">
                <a:lumMod val="75000"/>
              </a:schemeClr>
            </a:solidFill>
          </a:endParaRPr>
        </a:p>
        <a:p>
          <a:r>
            <a:rPr lang="en-US" sz="1800" dirty="0">
              <a:solidFill>
                <a:schemeClr val="bg2">
                  <a:lumMod val="50000"/>
                </a:schemeClr>
              </a:solidFill>
            </a:rPr>
            <a:t>Practice taking notes from a lecture.</a:t>
          </a:r>
        </a:p>
        <a:p>
          <a:r>
            <a:rPr lang="en-US" sz="1800" dirty="0">
              <a:solidFill>
                <a:schemeClr val="bg2">
                  <a:lumMod val="50000"/>
                </a:schemeClr>
              </a:solidFill>
            </a:rPr>
            <a:t>(whole class)</a:t>
          </a:r>
        </a:p>
      </dgm:t>
    </dgm:pt>
    <dgm:pt modelId="{75374347-884B-4721-8CFF-DF080F5B1C79}" type="parTrans" cxnId="{B3F19EC2-A372-4EC3-BFE0-C62FFDFE3DF6}">
      <dgm:prSet/>
      <dgm:spPr/>
      <dgm:t>
        <a:bodyPr/>
        <a:lstStyle/>
        <a:p>
          <a:endParaRPr lang="en-US"/>
        </a:p>
      </dgm:t>
    </dgm:pt>
    <dgm:pt modelId="{C99EBBB1-E916-471C-83C9-ABE85B42AC26}" type="sibTrans" cxnId="{B3F19EC2-A372-4EC3-BFE0-C62FFDFE3DF6}">
      <dgm:prSet phldrT="1" phldr="0"/>
      <dgm:spPr/>
      <dgm:t>
        <a:bodyPr/>
        <a:lstStyle/>
        <a:p>
          <a:endParaRPr lang="en-US"/>
        </a:p>
      </dgm:t>
    </dgm:pt>
    <dgm:pt modelId="{F05611F0-8256-4954-B6CB-ED6B4F2DD397}">
      <dgm:prSet custT="1"/>
      <dgm:spPr>
        <a:solidFill>
          <a:schemeClr val="bg1"/>
        </a:solidFill>
        <a:ln>
          <a:solidFill>
            <a:schemeClr val="bg2">
              <a:lumMod val="75000"/>
            </a:schemeClr>
          </a:solidFill>
        </a:ln>
      </dgm:spPr>
      <dgm:t>
        <a:bodyPr lIns="72000" rIns="72000"/>
        <a:lstStyle/>
        <a:p>
          <a:pPr marL="0" lvl="0" indent="0" algn="ctr" defTabSz="933450">
            <a:lnSpc>
              <a:spcPct val="90000"/>
            </a:lnSpc>
            <a:spcBef>
              <a:spcPct val="0"/>
            </a:spcBef>
            <a:spcAft>
              <a:spcPct val="35000"/>
            </a:spcAft>
            <a:buNone/>
          </a:pPr>
          <a:r>
            <a:rPr lang="en-US" sz="2100" b="1" kern="1200" dirty="0">
              <a:solidFill>
                <a:schemeClr val="accent1">
                  <a:lumMod val="75000"/>
                </a:schemeClr>
              </a:solidFill>
              <a:latin typeface="Garamond" panose="02020404030301010803"/>
              <a:ea typeface="+mn-ea"/>
              <a:cs typeface="+mn-cs"/>
            </a:rPr>
            <a:t>Lesson 2.</a:t>
          </a:r>
        </a:p>
        <a:p>
          <a:pPr marL="0" lvl="0" algn="ctr" defTabSz="1022350">
            <a:lnSpc>
              <a:spcPct val="90000"/>
            </a:lnSpc>
            <a:spcBef>
              <a:spcPct val="0"/>
            </a:spcBef>
            <a:spcAft>
              <a:spcPct val="35000"/>
            </a:spcAft>
            <a:buNone/>
          </a:pPr>
          <a:r>
            <a:rPr lang="en-US" sz="1800" kern="1200" dirty="0">
              <a:solidFill>
                <a:schemeClr val="bg2">
                  <a:lumMod val="50000"/>
                </a:schemeClr>
              </a:solidFill>
            </a:rPr>
            <a:t>Identify Mr. Diptendu Kundu’s 6 tips for approaching word problems in mathematics.</a:t>
          </a:r>
        </a:p>
        <a:p>
          <a:pPr marL="0" lvl="0" algn="ctr" defTabSz="1022350">
            <a:lnSpc>
              <a:spcPct val="90000"/>
            </a:lnSpc>
            <a:spcBef>
              <a:spcPct val="0"/>
            </a:spcBef>
            <a:spcAft>
              <a:spcPct val="35000"/>
            </a:spcAft>
            <a:buNone/>
          </a:pPr>
          <a:r>
            <a:rPr lang="en-US" sz="1800" kern="1200" dirty="0">
              <a:solidFill>
                <a:schemeClr val="bg2">
                  <a:lumMod val="50000"/>
                </a:schemeClr>
              </a:solidFill>
            </a:rPr>
            <a:t>(whole class)</a:t>
          </a:r>
        </a:p>
      </dgm:t>
    </dgm:pt>
    <dgm:pt modelId="{CD7328D6-9FAE-4506-9BDB-E06A571EC1D4}" type="parTrans" cxnId="{914FACD2-336A-4471-9E99-312B3F8EAB04}">
      <dgm:prSet/>
      <dgm:spPr/>
      <dgm:t>
        <a:bodyPr/>
        <a:lstStyle/>
        <a:p>
          <a:endParaRPr lang="en-US"/>
        </a:p>
      </dgm:t>
    </dgm:pt>
    <dgm:pt modelId="{6BD5265A-8333-420D-BDB2-65F10B3EBD76}" type="sibTrans" cxnId="{914FACD2-336A-4471-9E99-312B3F8EAB04}">
      <dgm:prSet phldrT="2" phldr="0"/>
      <dgm:spPr/>
      <dgm:t>
        <a:bodyPr/>
        <a:lstStyle/>
        <a:p>
          <a:endParaRPr lang="en-US"/>
        </a:p>
      </dgm:t>
    </dgm:pt>
    <dgm:pt modelId="{22625139-F93A-4F3F-A7AA-4923A01AEDF3}">
      <dgm:prSet custT="1"/>
      <dgm:spPr>
        <a:solidFill>
          <a:schemeClr val="bg1"/>
        </a:solidFill>
        <a:ln>
          <a:solidFill>
            <a:schemeClr val="bg2">
              <a:lumMod val="75000"/>
            </a:schemeClr>
          </a:solidFill>
        </a:ln>
      </dgm:spPr>
      <dgm:t>
        <a:bodyPr lIns="72000" rIns="72000"/>
        <a:lstStyle/>
        <a:p>
          <a:pPr marL="0" lvl="0" indent="0" algn="ctr" defTabSz="933450">
            <a:lnSpc>
              <a:spcPct val="90000"/>
            </a:lnSpc>
            <a:spcBef>
              <a:spcPct val="0"/>
            </a:spcBef>
            <a:spcAft>
              <a:spcPct val="35000"/>
            </a:spcAft>
            <a:buNone/>
          </a:pPr>
          <a:r>
            <a:rPr lang="en-US" sz="2100" b="1" kern="1200" dirty="0">
              <a:solidFill>
                <a:schemeClr val="accent1">
                  <a:lumMod val="75000"/>
                </a:schemeClr>
              </a:solidFill>
              <a:latin typeface="Garamond" panose="02020404030301010803"/>
              <a:ea typeface="+mn-ea"/>
              <a:cs typeface="+mn-cs"/>
            </a:rPr>
            <a:t>Lesson 3.</a:t>
          </a:r>
        </a:p>
        <a:p>
          <a:pPr marL="0" lvl="0" algn="ctr" defTabSz="1022350">
            <a:lnSpc>
              <a:spcPct val="90000"/>
            </a:lnSpc>
            <a:spcBef>
              <a:spcPct val="0"/>
            </a:spcBef>
            <a:spcAft>
              <a:spcPct val="35000"/>
            </a:spcAft>
            <a:buNone/>
          </a:pPr>
          <a:r>
            <a:rPr lang="en-US" sz="1800" kern="1200" dirty="0">
              <a:solidFill>
                <a:schemeClr val="bg2">
                  <a:lumMod val="50000"/>
                </a:schemeClr>
              </a:solidFill>
            </a:rPr>
            <a:t>Use MARSI to identify strategies applicable to Math Literacy (group)</a:t>
          </a:r>
        </a:p>
      </dgm:t>
    </dgm:pt>
    <dgm:pt modelId="{F549A0EB-6BE9-4749-8336-B02A279AE302}" type="parTrans" cxnId="{FC7721F0-429B-4CE7-BE98-C2F3C41FE9C7}">
      <dgm:prSet/>
      <dgm:spPr/>
      <dgm:t>
        <a:bodyPr/>
        <a:lstStyle/>
        <a:p>
          <a:endParaRPr lang="en-US"/>
        </a:p>
      </dgm:t>
    </dgm:pt>
    <dgm:pt modelId="{A8E2FA08-4DD4-4654-A85D-9A99162D6201}" type="sibTrans" cxnId="{FC7721F0-429B-4CE7-BE98-C2F3C41FE9C7}">
      <dgm:prSet phldrT="3" phldr="0"/>
      <dgm:spPr/>
      <dgm:t>
        <a:bodyPr/>
        <a:lstStyle/>
        <a:p>
          <a:endParaRPr lang="en-US"/>
        </a:p>
      </dgm:t>
    </dgm:pt>
    <dgm:pt modelId="{140952D0-0E1D-4F48-9F16-53581487CFA0}">
      <dgm:prSet custT="1"/>
      <dgm:spPr>
        <a:solidFill>
          <a:schemeClr val="bg1"/>
        </a:solidFill>
        <a:ln>
          <a:solidFill>
            <a:schemeClr val="bg2">
              <a:lumMod val="75000"/>
            </a:schemeClr>
          </a:solidFill>
        </a:ln>
      </dgm:spPr>
      <dgm:t>
        <a:bodyPr lIns="72000" rIns="72000"/>
        <a:lstStyle/>
        <a:p>
          <a:pPr marL="0" lvl="0" indent="0" algn="ctr" defTabSz="933450">
            <a:lnSpc>
              <a:spcPct val="90000"/>
            </a:lnSpc>
            <a:spcBef>
              <a:spcPct val="0"/>
            </a:spcBef>
            <a:spcAft>
              <a:spcPct val="35000"/>
            </a:spcAft>
            <a:buNone/>
          </a:pPr>
          <a:r>
            <a:rPr lang="en-US" sz="2100" b="1" kern="1200" dirty="0">
              <a:solidFill>
                <a:schemeClr val="accent1">
                  <a:lumMod val="75000"/>
                </a:schemeClr>
              </a:solidFill>
              <a:latin typeface="Garamond" panose="02020404030301010803"/>
              <a:ea typeface="+mn-ea"/>
              <a:cs typeface="+mn-cs"/>
            </a:rPr>
            <a:t>Lesson 4.</a:t>
          </a:r>
        </a:p>
        <a:p>
          <a:pPr marL="0" lvl="0" algn="ctr" defTabSz="1022350">
            <a:lnSpc>
              <a:spcPct val="90000"/>
            </a:lnSpc>
            <a:spcBef>
              <a:spcPct val="0"/>
            </a:spcBef>
            <a:spcAft>
              <a:spcPct val="35000"/>
            </a:spcAft>
            <a:buNone/>
          </a:pPr>
          <a:r>
            <a:rPr lang="en-US" sz="1800" kern="1200" dirty="0">
              <a:solidFill>
                <a:schemeClr val="bg2">
                  <a:lumMod val="50000"/>
                </a:schemeClr>
              </a:solidFill>
            </a:rPr>
            <a:t>Practice.</a:t>
          </a:r>
        </a:p>
        <a:p>
          <a:pPr marL="0" lvl="0" algn="ctr" defTabSz="1022350">
            <a:lnSpc>
              <a:spcPct val="90000"/>
            </a:lnSpc>
            <a:spcBef>
              <a:spcPct val="0"/>
            </a:spcBef>
            <a:spcAft>
              <a:spcPct val="35000"/>
            </a:spcAft>
            <a:buNone/>
          </a:pPr>
          <a:r>
            <a:rPr lang="en-US" sz="1800" kern="1200" dirty="0">
              <a:solidFill>
                <a:schemeClr val="bg2">
                  <a:lumMod val="50000"/>
                </a:schemeClr>
              </a:solidFill>
            </a:rPr>
            <a:t>(individual then group)</a:t>
          </a:r>
        </a:p>
      </dgm:t>
    </dgm:pt>
    <dgm:pt modelId="{790C446F-6917-41E7-BE01-7AFE2676D505}" type="parTrans" cxnId="{B07163E8-ADEC-492A-8F07-7E5786AB23AE}">
      <dgm:prSet/>
      <dgm:spPr/>
      <dgm:t>
        <a:bodyPr/>
        <a:lstStyle/>
        <a:p>
          <a:endParaRPr lang="en-US"/>
        </a:p>
      </dgm:t>
    </dgm:pt>
    <dgm:pt modelId="{2804F27C-9BA9-4D07-AB02-74BE7DFA2C0E}" type="sibTrans" cxnId="{B07163E8-ADEC-492A-8F07-7E5786AB23AE}">
      <dgm:prSet phldrT="4" phldr="0"/>
      <dgm:spPr/>
      <dgm:t>
        <a:bodyPr/>
        <a:lstStyle/>
        <a:p>
          <a:endParaRPr lang="en-US"/>
        </a:p>
      </dgm:t>
    </dgm:pt>
    <dgm:pt modelId="{C2F8C7F7-44C4-414A-BCCD-56E91DD0A777}">
      <dgm:prSet custT="1"/>
      <dgm:spPr>
        <a:solidFill>
          <a:schemeClr val="bg1"/>
        </a:solidFill>
        <a:ln>
          <a:solidFill>
            <a:schemeClr val="bg2">
              <a:lumMod val="75000"/>
            </a:schemeClr>
          </a:solidFill>
        </a:ln>
      </dgm:spPr>
      <dgm:t>
        <a:bodyPr lIns="72000" rIns="72000"/>
        <a:lstStyle/>
        <a:p>
          <a:pPr marL="0" lvl="0" indent="0" algn="ctr" defTabSz="933450">
            <a:lnSpc>
              <a:spcPct val="90000"/>
            </a:lnSpc>
            <a:spcBef>
              <a:spcPct val="0"/>
            </a:spcBef>
            <a:spcAft>
              <a:spcPct val="35000"/>
            </a:spcAft>
            <a:buNone/>
          </a:pPr>
          <a:r>
            <a:rPr lang="en-US" sz="2100" b="1" kern="1200" dirty="0">
              <a:solidFill>
                <a:schemeClr val="accent1">
                  <a:lumMod val="75000"/>
                </a:schemeClr>
              </a:solidFill>
              <a:latin typeface="Garamond" panose="02020404030301010803"/>
              <a:ea typeface="+mn-ea"/>
              <a:cs typeface="+mn-cs"/>
            </a:rPr>
            <a:t>Lesson 5.</a:t>
          </a:r>
        </a:p>
        <a:p>
          <a:pPr marL="0" lvl="0" algn="ctr" defTabSz="1022350">
            <a:lnSpc>
              <a:spcPct val="90000"/>
            </a:lnSpc>
            <a:spcBef>
              <a:spcPct val="0"/>
            </a:spcBef>
            <a:spcAft>
              <a:spcPct val="35000"/>
            </a:spcAft>
            <a:buNone/>
          </a:pPr>
          <a:r>
            <a:rPr lang="en-US" sz="1800" kern="1200" dirty="0">
              <a:solidFill>
                <a:schemeClr val="bg2">
                  <a:lumMod val="50000"/>
                </a:schemeClr>
              </a:solidFill>
            </a:rPr>
            <a:t>Prep for next class:</a:t>
          </a:r>
        </a:p>
        <a:p>
          <a:pPr marL="0" lvl="0" algn="ctr" defTabSz="1022350">
            <a:lnSpc>
              <a:spcPct val="90000"/>
            </a:lnSpc>
            <a:spcBef>
              <a:spcPct val="0"/>
            </a:spcBef>
            <a:spcAft>
              <a:spcPct val="35000"/>
            </a:spcAft>
            <a:buNone/>
          </a:pPr>
          <a:r>
            <a:rPr lang="en-US" sz="1800" kern="1200" dirty="0">
              <a:solidFill>
                <a:schemeClr val="bg2">
                  <a:lumMod val="50000"/>
                </a:schemeClr>
              </a:solidFill>
            </a:rPr>
            <a:t>“Identity as multifaceted”</a:t>
          </a:r>
        </a:p>
        <a:p>
          <a:pPr marL="0" lvl="0" algn="ctr" defTabSz="1022350">
            <a:lnSpc>
              <a:spcPct val="90000"/>
            </a:lnSpc>
            <a:spcBef>
              <a:spcPct val="0"/>
            </a:spcBef>
            <a:spcAft>
              <a:spcPct val="35000"/>
            </a:spcAft>
            <a:buNone/>
          </a:pPr>
          <a:r>
            <a:rPr lang="en-US" sz="1800" kern="1200" dirty="0">
              <a:solidFill>
                <a:schemeClr val="bg2">
                  <a:lumMod val="50000"/>
                </a:schemeClr>
              </a:solidFill>
            </a:rPr>
            <a:t>(group then whole class)</a:t>
          </a:r>
        </a:p>
      </dgm:t>
    </dgm:pt>
    <dgm:pt modelId="{E6C6DF88-9436-40D7-BA84-18FE896A6151}" type="parTrans" cxnId="{14D43B81-F92D-4CD8-9D1E-78CBF092C750}">
      <dgm:prSet/>
      <dgm:spPr/>
      <dgm:t>
        <a:bodyPr/>
        <a:lstStyle/>
        <a:p>
          <a:endParaRPr lang="en-US"/>
        </a:p>
      </dgm:t>
    </dgm:pt>
    <dgm:pt modelId="{4E39967D-43EF-4F15-814A-2F491D900D43}" type="sibTrans" cxnId="{14D43B81-F92D-4CD8-9D1E-78CBF092C750}">
      <dgm:prSet phldrT="5" phldr="0"/>
      <dgm:spPr/>
      <dgm:t>
        <a:bodyPr/>
        <a:lstStyle/>
        <a:p>
          <a:endParaRPr lang="en-US"/>
        </a:p>
      </dgm:t>
    </dgm:pt>
    <dgm:pt modelId="{40FE0EB9-B287-43F6-ABB4-527CB1B94B4A}" type="pres">
      <dgm:prSet presAssocID="{D0F07F19-1F50-4B42-A7A0-278DF9D25BB1}" presName="diagram" presStyleCnt="0">
        <dgm:presLayoutVars>
          <dgm:dir/>
          <dgm:resizeHandles val="exact"/>
        </dgm:presLayoutVars>
      </dgm:prSet>
      <dgm:spPr/>
    </dgm:pt>
    <dgm:pt modelId="{8B70BCB8-2CA8-4281-8C3E-9646AA407DE2}" type="pres">
      <dgm:prSet presAssocID="{2EE95FC5-CD6B-4A50-9262-DC414E16C3EA}" presName="node" presStyleLbl="node1" presStyleIdx="0" presStyleCnt="5" custScaleX="115064" custLinFactNeighborX="976">
        <dgm:presLayoutVars>
          <dgm:bulletEnabled val="1"/>
        </dgm:presLayoutVars>
      </dgm:prSet>
      <dgm:spPr/>
    </dgm:pt>
    <dgm:pt modelId="{E02BC8AD-DDC2-43A7-BB43-F6F8D8BD6340}" type="pres">
      <dgm:prSet presAssocID="{C99EBBB1-E916-471C-83C9-ABE85B42AC26}" presName="sibTrans" presStyleCnt="0"/>
      <dgm:spPr/>
    </dgm:pt>
    <dgm:pt modelId="{B86E23A3-742D-4587-88CF-2D56A8442149}" type="pres">
      <dgm:prSet presAssocID="{F05611F0-8256-4954-B6CB-ED6B4F2DD397}" presName="node" presStyleLbl="node1" presStyleIdx="1" presStyleCnt="5" custScaleX="115064" custLinFactNeighborX="976">
        <dgm:presLayoutVars>
          <dgm:bulletEnabled val="1"/>
        </dgm:presLayoutVars>
      </dgm:prSet>
      <dgm:spPr/>
    </dgm:pt>
    <dgm:pt modelId="{87C885F5-93E2-4D86-AAEA-8BD12E68F9BB}" type="pres">
      <dgm:prSet presAssocID="{6BD5265A-8333-420D-BDB2-65F10B3EBD76}" presName="sibTrans" presStyleCnt="0"/>
      <dgm:spPr/>
    </dgm:pt>
    <dgm:pt modelId="{D64973A5-4E87-44F1-B369-B0D5E0C2A462}" type="pres">
      <dgm:prSet presAssocID="{22625139-F93A-4F3F-A7AA-4923A01AEDF3}" presName="node" presStyleLbl="node1" presStyleIdx="2" presStyleCnt="5" custScaleX="115064" custLinFactNeighborX="976">
        <dgm:presLayoutVars>
          <dgm:bulletEnabled val="1"/>
        </dgm:presLayoutVars>
      </dgm:prSet>
      <dgm:spPr/>
    </dgm:pt>
    <dgm:pt modelId="{A8EBA167-82EB-4D7C-98F7-2AB66BCE8A90}" type="pres">
      <dgm:prSet presAssocID="{A8E2FA08-4DD4-4654-A85D-9A99162D6201}" presName="sibTrans" presStyleCnt="0"/>
      <dgm:spPr/>
    </dgm:pt>
    <dgm:pt modelId="{18405FE4-7B27-4C69-B6FE-12C8B84249EF}" type="pres">
      <dgm:prSet presAssocID="{140952D0-0E1D-4F48-9F16-53581487CFA0}" presName="node" presStyleLbl="node1" presStyleIdx="3" presStyleCnt="5" custScaleX="115064" custLinFactNeighborX="976">
        <dgm:presLayoutVars>
          <dgm:bulletEnabled val="1"/>
        </dgm:presLayoutVars>
      </dgm:prSet>
      <dgm:spPr/>
    </dgm:pt>
    <dgm:pt modelId="{4F5C547E-E40F-424A-82FA-BB8EDB1515B0}" type="pres">
      <dgm:prSet presAssocID="{2804F27C-9BA9-4D07-AB02-74BE7DFA2C0E}" presName="sibTrans" presStyleCnt="0"/>
      <dgm:spPr/>
    </dgm:pt>
    <dgm:pt modelId="{435C0E89-FD70-4DD9-A771-832DBFC9ACBC}" type="pres">
      <dgm:prSet presAssocID="{C2F8C7F7-44C4-414A-BCCD-56E91DD0A777}" presName="node" presStyleLbl="node1" presStyleIdx="4" presStyleCnt="5" custScaleX="115064" custLinFactNeighborX="976">
        <dgm:presLayoutVars>
          <dgm:bulletEnabled val="1"/>
        </dgm:presLayoutVars>
      </dgm:prSet>
      <dgm:spPr/>
    </dgm:pt>
  </dgm:ptLst>
  <dgm:cxnLst>
    <dgm:cxn modelId="{C3C9D92A-4F8E-4228-8DF6-5BC8FFC105E0}" type="presOf" srcId="{2EE95FC5-CD6B-4A50-9262-DC414E16C3EA}" destId="{8B70BCB8-2CA8-4281-8C3E-9646AA407DE2}" srcOrd="0" destOrd="0" presId="urn:microsoft.com/office/officeart/2005/8/layout/default"/>
    <dgm:cxn modelId="{E9B19438-D9F1-42E9-B97B-ECEA234AED50}" type="presOf" srcId="{F05611F0-8256-4954-B6CB-ED6B4F2DD397}" destId="{B86E23A3-742D-4587-88CF-2D56A8442149}" srcOrd="0" destOrd="0" presId="urn:microsoft.com/office/officeart/2005/8/layout/default"/>
    <dgm:cxn modelId="{D6CBE33F-90E3-4C8D-B80F-821ED7205D90}" type="presOf" srcId="{140952D0-0E1D-4F48-9F16-53581487CFA0}" destId="{18405FE4-7B27-4C69-B6FE-12C8B84249EF}" srcOrd="0" destOrd="0" presId="urn:microsoft.com/office/officeart/2005/8/layout/default"/>
    <dgm:cxn modelId="{14D43B81-F92D-4CD8-9D1E-78CBF092C750}" srcId="{D0F07F19-1F50-4B42-A7A0-278DF9D25BB1}" destId="{C2F8C7F7-44C4-414A-BCCD-56E91DD0A777}" srcOrd="4" destOrd="0" parTransId="{E6C6DF88-9436-40D7-BA84-18FE896A6151}" sibTransId="{4E39967D-43EF-4F15-814A-2F491D900D43}"/>
    <dgm:cxn modelId="{B3F19EC2-A372-4EC3-BFE0-C62FFDFE3DF6}" srcId="{D0F07F19-1F50-4B42-A7A0-278DF9D25BB1}" destId="{2EE95FC5-CD6B-4A50-9262-DC414E16C3EA}" srcOrd="0" destOrd="0" parTransId="{75374347-884B-4721-8CFF-DF080F5B1C79}" sibTransId="{C99EBBB1-E916-471C-83C9-ABE85B42AC26}"/>
    <dgm:cxn modelId="{914FACD2-336A-4471-9E99-312B3F8EAB04}" srcId="{D0F07F19-1F50-4B42-A7A0-278DF9D25BB1}" destId="{F05611F0-8256-4954-B6CB-ED6B4F2DD397}" srcOrd="1" destOrd="0" parTransId="{CD7328D6-9FAE-4506-9BDB-E06A571EC1D4}" sibTransId="{6BD5265A-8333-420D-BDB2-65F10B3EBD76}"/>
    <dgm:cxn modelId="{6F765DD9-BF93-49A8-A6EA-AB13464D24B0}" type="presOf" srcId="{C2F8C7F7-44C4-414A-BCCD-56E91DD0A777}" destId="{435C0E89-FD70-4DD9-A771-832DBFC9ACBC}" srcOrd="0" destOrd="0" presId="urn:microsoft.com/office/officeart/2005/8/layout/default"/>
    <dgm:cxn modelId="{6D195AE4-39B4-45CF-9D82-CF1593D393F6}" type="presOf" srcId="{22625139-F93A-4F3F-A7AA-4923A01AEDF3}" destId="{D64973A5-4E87-44F1-B369-B0D5E0C2A462}" srcOrd="0" destOrd="0" presId="urn:microsoft.com/office/officeart/2005/8/layout/default"/>
    <dgm:cxn modelId="{38B196E4-A718-4E5E-8B33-DFB2B77FDE42}" type="presOf" srcId="{D0F07F19-1F50-4B42-A7A0-278DF9D25BB1}" destId="{40FE0EB9-B287-43F6-ABB4-527CB1B94B4A}" srcOrd="0" destOrd="0" presId="urn:microsoft.com/office/officeart/2005/8/layout/default"/>
    <dgm:cxn modelId="{B07163E8-ADEC-492A-8F07-7E5786AB23AE}" srcId="{D0F07F19-1F50-4B42-A7A0-278DF9D25BB1}" destId="{140952D0-0E1D-4F48-9F16-53581487CFA0}" srcOrd="3" destOrd="0" parTransId="{790C446F-6917-41E7-BE01-7AFE2676D505}" sibTransId="{2804F27C-9BA9-4D07-AB02-74BE7DFA2C0E}"/>
    <dgm:cxn modelId="{FC7721F0-429B-4CE7-BE98-C2F3C41FE9C7}" srcId="{D0F07F19-1F50-4B42-A7A0-278DF9D25BB1}" destId="{22625139-F93A-4F3F-A7AA-4923A01AEDF3}" srcOrd="2" destOrd="0" parTransId="{F549A0EB-6BE9-4749-8336-B02A279AE302}" sibTransId="{A8E2FA08-4DD4-4654-A85D-9A99162D6201}"/>
    <dgm:cxn modelId="{D17F6962-6CF2-4448-8F2E-27A7CB5CAB16}" type="presParOf" srcId="{40FE0EB9-B287-43F6-ABB4-527CB1B94B4A}" destId="{8B70BCB8-2CA8-4281-8C3E-9646AA407DE2}" srcOrd="0" destOrd="0" presId="urn:microsoft.com/office/officeart/2005/8/layout/default"/>
    <dgm:cxn modelId="{6873F57A-5B91-48FC-9B1A-61BEA27CBE90}" type="presParOf" srcId="{40FE0EB9-B287-43F6-ABB4-527CB1B94B4A}" destId="{E02BC8AD-DDC2-43A7-BB43-F6F8D8BD6340}" srcOrd="1" destOrd="0" presId="urn:microsoft.com/office/officeart/2005/8/layout/default"/>
    <dgm:cxn modelId="{FC4588CA-0BEE-4DE6-9726-93F413184C3C}" type="presParOf" srcId="{40FE0EB9-B287-43F6-ABB4-527CB1B94B4A}" destId="{B86E23A3-742D-4587-88CF-2D56A8442149}" srcOrd="2" destOrd="0" presId="urn:microsoft.com/office/officeart/2005/8/layout/default"/>
    <dgm:cxn modelId="{4178A0A8-8F80-4691-AE60-A912EF83DE0A}" type="presParOf" srcId="{40FE0EB9-B287-43F6-ABB4-527CB1B94B4A}" destId="{87C885F5-93E2-4D86-AAEA-8BD12E68F9BB}" srcOrd="3" destOrd="0" presId="urn:microsoft.com/office/officeart/2005/8/layout/default"/>
    <dgm:cxn modelId="{48A25CA2-D3C2-4FFF-9454-ED9B5A503F99}" type="presParOf" srcId="{40FE0EB9-B287-43F6-ABB4-527CB1B94B4A}" destId="{D64973A5-4E87-44F1-B369-B0D5E0C2A462}" srcOrd="4" destOrd="0" presId="urn:microsoft.com/office/officeart/2005/8/layout/default"/>
    <dgm:cxn modelId="{CC1DEFB1-6415-405C-B19F-8F58824BC103}" type="presParOf" srcId="{40FE0EB9-B287-43F6-ABB4-527CB1B94B4A}" destId="{A8EBA167-82EB-4D7C-98F7-2AB66BCE8A90}" srcOrd="5" destOrd="0" presId="urn:microsoft.com/office/officeart/2005/8/layout/default"/>
    <dgm:cxn modelId="{EF92A80F-281E-414F-A2E2-B426E7254CC3}" type="presParOf" srcId="{40FE0EB9-B287-43F6-ABB4-527CB1B94B4A}" destId="{18405FE4-7B27-4C69-B6FE-12C8B84249EF}" srcOrd="6" destOrd="0" presId="urn:microsoft.com/office/officeart/2005/8/layout/default"/>
    <dgm:cxn modelId="{92AFC3EA-4297-4063-94E0-C5A1BE863E54}" type="presParOf" srcId="{40FE0EB9-B287-43F6-ABB4-527CB1B94B4A}" destId="{4F5C547E-E40F-424A-82FA-BB8EDB1515B0}" srcOrd="7" destOrd="0" presId="urn:microsoft.com/office/officeart/2005/8/layout/default"/>
    <dgm:cxn modelId="{CBB0F55F-5C58-443F-989A-EC667A9C4731}" type="presParOf" srcId="{40FE0EB9-B287-43F6-ABB4-527CB1B94B4A}" destId="{435C0E89-FD70-4DD9-A771-832DBFC9ACBC}"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F07F19-1F50-4B42-A7A0-278DF9D25BB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2EE95FC5-CD6B-4A50-9262-DC414E16C3EA}">
      <dgm:prSet custT="1"/>
      <dgm:spPr>
        <a:solidFill>
          <a:schemeClr val="bg1"/>
        </a:solidFill>
        <a:ln>
          <a:solidFill>
            <a:schemeClr val="bg2">
              <a:lumMod val="75000"/>
            </a:schemeClr>
          </a:solidFill>
        </a:ln>
      </dgm:spPr>
      <dgm:t>
        <a:bodyPr lIns="72000" rIns="72000"/>
        <a:lstStyle/>
        <a:p>
          <a:r>
            <a:rPr lang="en-US" sz="2100" b="1" dirty="0">
              <a:solidFill>
                <a:schemeClr val="accent1">
                  <a:lumMod val="75000"/>
                </a:schemeClr>
              </a:solidFill>
            </a:rPr>
            <a:t>Lesson 1</a:t>
          </a:r>
          <a:r>
            <a:rPr lang="ru-RU" sz="2100" b="1" dirty="0">
              <a:solidFill>
                <a:schemeClr val="accent1">
                  <a:lumMod val="75000"/>
                </a:schemeClr>
              </a:solidFill>
            </a:rPr>
            <a:t>.</a:t>
          </a:r>
          <a:endParaRPr lang="en-US" sz="2100" b="1" dirty="0">
            <a:solidFill>
              <a:schemeClr val="accent1">
                <a:lumMod val="75000"/>
              </a:schemeClr>
            </a:solidFill>
          </a:endParaRPr>
        </a:p>
        <a:p>
          <a:r>
            <a:rPr lang="en-US" sz="1800" dirty="0">
              <a:solidFill>
                <a:schemeClr val="bg2">
                  <a:lumMod val="50000"/>
                </a:schemeClr>
              </a:solidFill>
            </a:rPr>
            <a:t>Practice taking notes from a lecture.</a:t>
          </a:r>
        </a:p>
        <a:p>
          <a:r>
            <a:rPr lang="en-US" sz="1800" dirty="0">
              <a:solidFill>
                <a:schemeClr val="bg2">
                  <a:lumMod val="50000"/>
                </a:schemeClr>
              </a:solidFill>
            </a:rPr>
            <a:t>(whole class)</a:t>
          </a:r>
        </a:p>
      </dgm:t>
    </dgm:pt>
    <dgm:pt modelId="{75374347-884B-4721-8CFF-DF080F5B1C79}" type="parTrans" cxnId="{B3F19EC2-A372-4EC3-BFE0-C62FFDFE3DF6}">
      <dgm:prSet/>
      <dgm:spPr/>
      <dgm:t>
        <a:bodyPr/>
        <a:lstStyle/>
        <a:p>
          <a:endParaRPr lang="en-US"/>
        </a:p>
      </dgm:t>
    </dgm:pt>
    <dgm:pt modelId="{C99EBBB1-E916-471C-83C9-ABE85B42AC26}" type="sibTrans" cxnId="{B3F19EC2-A372-4EC3-BFE0-C62FFDFE3DF6}">
      <dgm:prSet phldrT="1" phldr="0"/>
      <dgm:spPr/>
      <dgm:t>
        <a:bodyPr/>
        <a:lstStyle/>
        <a:p>
          <a:endParaRPr lang="en-US"/>
        </a:p>
      </dgm:t>
    </dgm:pt>
    <dgm:pt modelId="{F05611F0-8256-4954-B6CB-ED6B4F2DD397}">
      <dgm:prSet custT="1"/>
      <dgm:spPr>
        <a:solidFill>
          <a:schemeClr val="bg1"/>
        </a:solidFill>
        <a:ln>
          <a:solidFill>
            <a:schemeClr val="bg2">
              <a:lumMod val="75000"/>
            </a:schemeClr>
          </a:solidFill>
        </a:ln>
      </dgm:spPr>
      <dgm:t>
        <a:bodyPr lIns="72000" rIns="72000"/>
        <a:lstStyle/>
        <a:p>
          <a:pPr marL="0" lvl="0" indent="0" algn="ctr" defTabSz="933450">
            <a:lnSpc>
              <a:spcPct val="90000"/>
            </a:lnSpc>
            <a:spcBef>
              <a:spcPct val="0"/>
            </a:spcBef>
            <a:spcAft>
              <a:spcPct val="35000"/>
            </a:spcAft>
            <a:buNone/>
          </a:pPr>
          <a:r>
            <a:rPr lang="en-US" sz="2100" b="1" kern="1200" dirty="0">
              <a:solidFill>
                <a:schemeClr val="accent1">
                  <a:lumMod val="75000"/>
                </a:schemeClr>
              </a:solidFill>
              <a:latin typeface="Garamond" panose="02020404030301010803"/>
              <a:ea typeface="+mn-ea"/>
              <a:cs typeface="+mn-cs"/>
            </a:rPr>
            <a:t>Lesson 2.</a:t>
          </a:r>
        </a:p>
        <a:p>
          <a:pPr marL="0" lvl="0" algn="ctr" defTabSz="1022350">
            <a:lnSpc>
              <a:spcPct val="90000"/>
            </a:lnSpc>
            <a:spcBef>
              <a:spcPct val="0"/>
            </a:spcBef>
            <a:spcAft>
              <a:spcPct val="35000"/>
            </a:spcAft>
            <a:buNone/>
          </a:pPr>
          <a:r>
            <a:rPr lang="en-US" sz="1800" kern="1200" dirty="0">
              <a:solidFill>
                <a:schemeClr val="bg2">
                  <a:lumMod val="50000"/>
                </a:schemeClr>
              </a:solidFill>
            </a:rPr>
            <a:t>Identify Mr. Diptendu Kundu’s 6 tips for approaching word problems in mathematics.</a:t>
          </a:r>
        </a:p>
        <a:p>
          <a:pPr marL="0" lvl="0" algn="ctr" defTabSz="1022350">
            <a:lnSpc>
              <a:spcPct val="90000"/>
            </a:lnSpc>
            <a:spcBef>
              <a:spcPct val="0"/>
            </a:spcBef>
            <a:spcAft>
              <a:spcPct val="35000"/>
            </a:spcAft>
            <a:buNone/>
          </a:pPr>
          <a:r>
            <a:rPr lang="en-US" sz="1800" kern="1200" dirty="0">
              <a:solidFill>
                <a:schemeClr val="bg2">
                  <a:lumMod val="50000"/>
                </a:schemeClr>
              </a:solidFill>
            </a:rPr>
            <a:t>(whole class)</a:t>
          </a:r>
        </a:p>
      </dgm:t>
    </dgm:pt>
    <dgm:pt modelId="{CD7328D6-9FAE-4506-9BDB-E06A571EC1D4}" type="parTrans" cxnId="{914FACD2-336A-4471-9E99-312B3F8EAB04}">
      <dgm:prSet/>
      <dgm:spPr/>
      <dgm:t>
        <a:bodyPr/>
        <a:lstStyle/>
        <a:p>
          <a:endParaRPr lang="en-US"/>
        </a:p>
      </dgm:t>
    </dgm:pt>
    <dgm:pt modelId="{6BD5265A-8333-420D-BDB2-65F10B3EBD76}" type="sibTrans" cxnId="{914FACD2-336A-4471-9E99-312B3F8EAB04}">
      <dgm:prSet phldrT="2" phldr="0"/>
      <dgm:spPr/>
      <dgm:t>
        <a:bodyPr/>
        <a:lstStyle/>
        <a:p>
          <a:endParaRPr lang="en-US"/>
        </a:p>
      </dgm:t>
    </dgm:pt>
    <dgm:pt modelId="{22625139-F93A-4F3F-A7AA-4923A01AEDF3}">
      <dgm:prSet custT="1"/>
      <dgm:spPr>
        <a:solidFill>
          <a:schemeClr val="bg1"/>
        </a:solidFill>
        <a:ln>
          <a:solidFill>
            <a:schemeClr val="bg2">
              <a:lumMod val="75000"/>
            </a:schemeClr>
          </a:solidFill>
        </a:ln>
      </dgm:spPr>
      <dgm:t>
        <a:bodyPr lIns="72000" rIns="72000"/>
        <a:lstStyle/>
        <a:p>
          <a:pPr marL="0" lvl="0" indent="0" algn="ctr" defTabSz="933450">
            <a:lnSpc>
              <a:spcPct val="90000"/>
            </a:lnSpc>
            <a:spcBef>
              <a:spcPct val="0"/>
            </a:spcBef>
            <a:spcAft>
              <a:spcPct val="35000"/>
            </a:spcAft>
            <a:buNone/>
          </a:pPr>
          <a:r>
            <a:rPr lang="en-US" sz="2100" b="1" kern="1200" dirty="0">
              <a:solidFill>
                <a:schemeClr val="accent1">
                  <a:lumMod val="75000"/>
                </a:schemeClr>
              </a:solidFill>
              <a:latin typeface="Garamond" panose="02020404030301010803"/>
              <a:ea typeface="+mn-ea"/>
              <a:cs typeface="+mn-cs"/>
            </a:rPr>
            <a:t>Lesson 3.</a:t>
          </a:r>
        </a:p>
        <a:p>
          <a:pPr marL="0" lvl="0" algn="ctr" defTabSz="1022350">
            <a:lnSpc>
              <a:spcPct val="90000"/>
            </a:lnSpc>
            <a:spcBef>
              <a:spcPct val="0"/>
            </a:spcBef>
            <a:spcAft>
              <a:spcPct val="35000"/>
            </a:spcAft>
            <a:buNone/>
          </a:pPr>
          <a:r>
            <a:rPr lang="en-US" sz="1800" kern="1200" dirty="0">
              <a:solidFill>
                <a:schemeClr val="bg2">
                  <a:lumMod val="50000"/>
                </a:schemeClr>
              </a:solidFill>
            </a:rPr>
            <a:t>Use MARSI to identify strategies applicable to Math Literacy (group)</a:t>
          </a:r>
        </a:p>
      </dgm:t>
    </dgm:pt>
    <dgm:pt modelId="{F549A0EB-6BE9-4749-8336-B02A279AE302}" type="parTrans" cxnId="{FC7721F0-429B-4CE7-BE98-C2F3C41FE9C7}">
      <dgm:prSet/>
      <dgm:spPr/>
      <dgm:t>
        <a:bodyPr/>
        <a:lstStyle/>
        <a:p>
          <a:endParaRPr lang="en-US"/>
        </a:p>
      </dgm:t>
    </dgm:pt>
    <dgm:pt modelId="{A8E2FA08-4DD4-4654-A85D-9A99162D6201}" type="sibTrans" cxnId="{FC7721F0-429B-4CE7-BE98-C2F3C41FE9C7}">
      <dgm:prSet phldrT="3" phldr="0"/>
      <dgm:spPr/>
      <dgm:t>
        <a:bodyPr/>
        <a:lstStyle/>
        <a:p>
          <a:endParaRPr lang="en-US"/>
        </a:p>
      </dgm:t>
    </dgm:pt>
    <dgm:pt modelId="{140952D0-0E1D-4F48-9F16-53581487CFA0}">
      <dgm:prSet custT="1"/>
      <dgm:spPr>
        <a:solidFill>
          <a:schemeClr val="bg1"/>
        </a:solidFill>
        <a:ln>
          <a:solidFill>
            <a:schemeClr val="bg2">
              <a:lumMod val="75000"/>
            </a:schemeClr>
          </a:solidFill>
        </a:ln>
      </dgm:spPr>
      <dgm:t>
        <a:bodyPr lIns="72000" rIns="72000"/>
        <a:lstStyle/>
        <a:p>
          <a:pPr marL="0" lvl="0" indent="0" algn="ctr" defTabSz="933450">
            <a:lnSpc>
              <a:spcPct val="90000"/>
            </a:lnSpc>
            <a:spcBef>
              <a:spcPct val="0"/>
            </a:spcBef>
            <a:spcAft>
              <a:spcPct val="35000"/>
            </a:spcAft>
            <a:buNone/>
          </a:pPr>
          <a:r>
            <a:rPr lang="en-US" sz="2100" b="1" kern="1200" dirty="0">
              <a:solidFill>
                <a:schemeClr val="accent1">
                  <a:lumMod val="75000"/>
                </a:schemeClr>
              </a:solidFill>
              <a:latin typeface="Garamond" panose="02020404030301010803"/>
              <a:ea typeface="+mn-ea"/>
              <a:cs typeface="+mn-cs"/>
            </a:rPr>
            <a:t>Lesson 4.</a:t>
          </a:r>
        </a:p>
        <a:p>
          <a:pPr marL="0" lvl="0" algn="ctr" defTabSz="1022350">
            <a:lnSpc>
              <a:spcPct val="90000"/>
            </a:lnSpc>
            <a:spcBef>
              <a:spcPct val="0"/>
            </a:spcBef>
            <a:spcAft>
              <a:spcPct val="35000"/>
            </a:spcAft>
            <a:buNone/>
          </a:pPr>
          <a:r>
            <a:rPr lang="en-US" sz="1800" kern="1200" dirty="0">
              <a:solidFill>
                <a:schemeClr val="bg2">
                  <a:lumMod val="50000"/>
                </a:schemeClr>
              </a:solidFill>
            </a:rPr>
            <a:t>Practice.</a:t>
          </a:r>
        </a:p>
        <a:p>
          <a:pPr marL="0" lvl="0" algn="ctr" defTabSz="1022350">
            <a:lnSpc>
              <a:spcPct val="90000"/>
            </a:lnSpc>
            <a:spcBef>
              <a:spcPct val="0"/>
            </a:spcBef>
            <a:spcAft>
              <a:spcPct val="35000"/>
            </a:spcAft>
            <a:buNone/>
          </a:pPr>
          <a:r>
            <a:rPr lang="en-US" sz="1800" kern="1200" dirty="0">
              <a:solidFill>
                <a:schemeClr val="bg2">
                  <a:lumMod val="50000"/>
                </a:schemeClr>
              </a:solidFill>
            </a:rPr>
            <a:t>(individual then group)</a:t>
          </a:r>
        </a:p>
      </dgm:t>
    </dgm:pt>
    <dgm:pt modelId="{790C446F-6917-41E7-BE01-7AFE2676D505}" type="parTrans" cxnId="{B07163E8-ADEC-492A-8F07-7E5786AB23AE}">
      <dgm:prSet/>
      <dgm:spPr/>
      <dgm:t>
        <a:bodyPr/>
        <a:lstStyle/>
        <a:p>
          <a:endParaRPr lang="en-US"/>
        </a:p>
      </dgm:t>
    </dgm:pt>
    <dgm:pt modelId="{2804F27C-9BA9-4D07-AB02-74BE7DFA2C0E}" type="sibTrans" cxnId="{B07163E8-ADEC-492A-8F07-7E5786AB23AE}">
      <dgm:prSet phldrT="4" phldr="0"/>
      <dgm:spPr/>
      <dgm:t>
        <a:bodyPr/>
        <a:lstStyle/>
        <a:p>
          <a:endParaRPr lang="en-US"/>
        </a:p>
      </dgm:t>
    </dgm:pt>
    <dgm:pt modelId="{C2F8C7F7-44C4-414A-BCCD-56E91DD0A777}">
      <dgm:prSet custT="1"/>
      <dgm:spPr>
        <a:solidFill>
          <a:schemeClr val="bg1"/>
        </a:solidFill>
        <a:ln>
          <a:solidFill>
            <a:schemeClr val="bg2">
              <a:lumMod val="75000"/>
            </a:schemeClr>
          </a:solidFill>
        </a:ln>
      </dgm:spPr>
      <dgm:t>
        <a:bodyPr lIns="72000" rIns="72000"/>
        <a:lstStyle/>
        <a:p>
          <a:pPr marL="0" lvl="0" indent="0" algn="ctr" defTabSz="933450">
            <a:lnSpc>
              <a:spcPct val="90000"/>
            </a:lnSpc>
            <a:spcBef>
              <a:spcPct val="0"/>
            </a:spcBef>
            <a:spcAft>
              <a:spcPct val="35000"/>
            </a:spcAft>
            <a:buNone/>
          </a:pPr>
          <a:r>
            <a:rPr lang="en-US" sz="2100" b="1" kern="1200" dirty="0">
              <a:solidFill>
                <a:schemeClr val="accent1">
                  <a:lumMod val="75000"/>
                </a:schemeClr>
              </a:solidFill>
              <a:latin typeface="Garamond" panose="02020404030301010803"/>
              <a:ea typeface="+mn-ea"/>
              <a:cs typeface="+mn-cs"/>
            </a:rPr>
            <a:t>Lesson 5.</a:t>
          </a:r>
        </a:p>
        <a:p>
          <a:pPr marL="0" lvl="0" algn="ctr" defTabSz="1022350">
            <a:lnSpc>
              <a:spcPct val="90000"/>
            </a:lnSpc>
            <a:spcBef>
              <a:spcPct val="0"/>
            </a:spcBef>
            <a:spcAft>
              <a:spcPct val="35000"/>
            </a:spcAft>
            <a:buNone/>
          </a:pPr>
          <a:r>
            <a:rPr lang="en-US" sz="1800" kern="1200" dirty="0">
              <a:solidFill>
                <a:schemeClr val="bg2">
                  <a:lumMod val="50000"/>
                </a:schemeClr>
              </a:solidFill>
            </a:rPr>
            <a:t>Prep for next class:</a:t>
          </a:r>
        </a:p>
        <a:p>
          <a:pPr marL="0" lvl="0" algn="ctr" defTabSz="1022350">
            <a:lnSpc>
              <a:spcPct val="90000"/>
            </a:lnSpc>
            <a:spcBef>
              <a:spcPct val="0"/>
            </a:spcBef>
            <a:spcAft>
              <a:spcPct val="35000"/>
            </a:spcAft>
            <a:buNone/>
          </a:pPr>
          <a:r>
            <a:rPr lang="en-US" sz="1800" kern="1200" dirty="0">
              <a:solidFill>
                <a:schemeClr val="bg2">
                  <a:lumMod val="50000"/>
                </a:schemeClr>
              </a:solidFill>
            </a:rPr>
            <a:t>“Identity as multifaceted”</a:t>
          </a:r>
        </a:p>
        <a:p>
          <a:pPr marL="0" lvl="0" algn="ctr" defTabSz="1022350">
            <a:lnSpc>
              <a:spcPct val="90000"/>
            </a:lnSpc>
            <a:spcBef>
              <a:spcPct val="0"/>
            </a:spcBef>
            <a:spcAft>
              <a:spcPct val="35000"/>
            </a:spcAft>
            <a:buNone/>
          </a:pPr>
          <a:r>
            <a:rPr lang="en-US" sz="1800" kern="1200" dirty="0">
              <a:solidFill>
                <a:schemeClr val="bg2">
                  <a:lumMod val="50000"/>
                </a:schemeClr>
              </a:solidFill>
            </a:rPr>
            <a:t>(group then whole class)</a:t>
          </a:r>
        </a:p>
      </dgm:t>
    </dgm:pt>
    <dgm:pt modelId="{E6C6DF88-9436-40D7-BA84-18FE896A6151}" type="parTrans" cxnId="{14D43B81-F92D-4CD8-9D1E-78CBF092C750}">
      <dgm:prSet/>
      <dgm:spPr/>
      <dgm:t>
        <a:bodyPr/>
        <a:lstStyle/>
        <a:p>
          <a:endParaRPr lang="en-US"/>
        </a:p>
      </dgm:t>
    </dgm:pt>
    <dgm:pt modelId="{4E39967D-43EF-4F15-814A-2F491D900D43}" type="sibTrans" cxnId="{14D43B81-F92D-4CD8-9D1E-78CBF092C750}">
      <dgm:prSet phldrT="5" phldr="0"/>
      <dgm:spPr/>
      <dgm:t>
        <a:bodyPr/>
        <a:lstStyle/>
        <a:p>
          <a:endParaRPr lang="en-US"/>
        </a:p>
      </dgm:t>
    </dgm:pt>
    <dgm:pt modelId="{40FE0EB9-B287-43F6-ABB4-527CB1B94B4A}" type="pres">
      <dgm:prSet presAssocID="{D0F07F19-1F50-4B42-A7A0-278DF9D25BB1}" presName="diagram" presStyleCnt="0">
        <dgm:presLayoutVars>
          <dgm:dir/>
          <dgm:resizeHandles val="exact"/>
        </dgm:presLayoutVars>
      </dgm:prSet>
      <dgm:spPr/>
    </dgm:pt>
    <dgm:pt modelId="{8B70BCB8-2CA8-4281-8C3E-9646AA407DE2}" type="pres">
      <dgm:prSet presAssocID="{2EE95FC5-CD6B-4A50-9262-DC414E16C3EA}" presName="node" presStyleLbl="node1" presStyleIdx="0" presStyleCnt="5" custScaleX="115064" custLinFactNeighborX="976">
        <dgm:presLayoutVars>
          <dgm:bulletEnabled val="1"/>
        </dgm:presLayoutVars>
      </dgm:prSet>
      <dgm:spPr/>
    </dgm:pt>
    <dgm:pt modelId="{E02BC8AD-DDC2-43A7-BB43-F6F8D8BD6340}" type="pres">
      <dgm:prSet presAssocID="{C99EBBB1-E916-471C-83C9-ABE85B42AC26}" presName="sibTrans" presStyleCnt="0"/>
      <dgm:spPr/>
    </dgm:pt>
    <dgm:pt modelId="{B86E23A3-742D-4587-88CF-2D56A8442149}" type="pres">
      <dgm:prSet presAssocID="{F05611F0-8256-4954-B6CB-ED6B4F2DD397}" presName="node" presStyleLbl="node1" presStyleIdx="1" presStyleCnt="5" custScaleX="115064" custLinFactNeighborX="976">
        <dgm:presLayoutVars>
          <dgm:bulletEnabled val="1"/>
        </dgm:presLayoutVars>
      </dgm:prSet>
      <dgm:spPr/>
    </dgm:pt>
    <dgm:pt modelId="{87C885F5-93E2-4D86-AAEA-8BD12E68F9BB}" type="pres">
      <dgm:prSet presAssocID="{6BD5265A-8333-420D-BDB2-65F10B3EBD76}" presName="sibTrans" presStyleCnt="0"/>
      <dgm:spPr/>
    </dgm:pt>
    <dgm:pt modelId="{D64973A5-4E87-44F1-B369-B0D5E0C2A462}" type="pres">
      <dgm:prSet presAssocID="{22625139-F93A-4F3F-A7AA-4923A01AEDF3}" presName="node" presStyleLbl="node1" presStyleIdx="2" presStyleCnt="5" custScaleX="115064" custLinFactNeighborX="976">
        <dgm:presLayoutVars>
          <dgm:bulletEnabled val="1"/>
        </dgm:presLayoutVars>
      </dgm:prSet>
      <dgm:spPr/>
    </dgm:pt>
    <dgm:pt modelId="{A8EBA167-82EB-4D7C-98F7-2AB66BCE8A90}" type="pres">
      <dgm:prSet presAssocID="{A8E2FA08-4DD4-4654-A85D-9A99162D6201}" presName="sibTrans" presStyleCnt="0"/>
      <dgm:spPr/>
    </dgm:pt>
    <dgm:pt modelId="{18405FE4-7B27-4C69-B6FE-12C8B84249EF}" type="pres">
      <dgm:prSet presAssocID="{140952D0-0E1D-4F48-9F16-53581487CFA0}" presName="node" presStyleLbl="node1" presStyleIdx="3" presStyleCnt="5" custScaleX="115064" custLinFactNeighborX="976">
        <dgm:presLayoutVars>
          <dgm:bulletEnabled val="1"/>
        </dgm:presLayoutVars>
      </dgm:prSet>
      <dgm:spPr/>
    </dgm:pt>
    <dgm:pt modelId="{4F5C547E-E40F-424A-82FA-BB8EDB1515B0}" type="pres">
      <dgm:prSet presAssocID="{2804F27C-9BA9-4D07-AB02-74BE7DFA2C0E}" presName="sibTrans" presStyleCnt="0"/>
      <dgm:spPr/>
    </dgm:pt>
    <dgm:pt modelId="{435C0E89-FD70-4DD9-A771-832DBFC9ACBC}" type="pres">
      <dgm:prSet presAssocID="{C2F8C7F7-44C4-414A-BCCD-56E91DD0A777}" presName="node" presStyleLbl="node1" presStyleIdx="4" presStyleCnt="5" custScaleX="115064" custLinFactNeighborX="976">
        <dgm:presLayoutVars>
          <dgm:bulletEnabled val="1"/>
        </dgm:presLayoutVars>
      </dgm:prSet>
      <dgm:spPr/>
    </dgm:pt>
  </dgm:ptLst>
  <dgm:cxnLst>
    <dgm:cxn modelId="{C3C9D92A-4F8E-4228-8DF6-5BC8FFC105E0}" type="presOf" srcId="{2EE95FC5-CD6B-4A50-9262-DC414E16C3EA}" destId="{8B70BCB8-2CA8-4281-8C3E-9646AA407DE2}" srcOrd="0" destOrd="0" presId="urn:microsoft.com/office/officeart/2005/8/layout/default"/>
    <dgm:cxn modelId="{E9B19438-D9F1-42E9-B97B-ECEA234AED50}" type="presOf" srcId="{F05611F0-8256-4954-B6CB-ED6B4F2DD397}" destId="{B86E23A3-742D-4587-88CF-2D56A8442149}" srcOrd="0" destOrd="0" presId="urn:microsoft.com/office/officeart/2005/8/layout/default"/>
    <dgm:cxn modelId="{D6CBE33F-90E3-4C8D-B80F-821ED7205D90}" type="presOf" srcId="{140952D0-0E1D-4F48-9F16-53581487CFA0}" destId="{18405FE4-7B27-4C69-B6FE-12C8B84249EF}" srcOrd="0" destOrd="0" presId="urn:microsoft.com/office/officeart/2005/8/layout/default"/>
    <dgm:cxn modelId="{14D43B81-F92D-4CD8-9D1E-78CBF092C750}" srcId="{D0F07F19-1F50-4B42-A7A0-278DF9D25BB1}" destId="{C2F8C7F7-44C4-414A-BCCD-56E91DD0A777}" srcOrd="4" destOrd="0" parTransId="{E6C6DF88-9436-40D7-BA84-18FE896A6151}" sibTransId="{4E39967D-43EF-4F15-814A-2F491D900D43}"/>
    <dgm:cxn modelId="{B3F19EC2-A372-4EC3-BFE0-C62FFDFE3DF6}" srcId="{D0F07F19-1F50-4B42-A7A0-278DF9D25BB1}" destId="{2EE95FC5-CD6B-4A50-9262-DC414E16C3EA}" srcOrd="0" destOrd="0" parTransId="{75374347-884B-4721-8CFF-DF080F5B1C79}" sibTransId="{C99EBBB1-E916-471C-83C9-ABE85B42AC26}"/>
    <dgm:cxn modelId="{914FACD2-336A-4471-9E99-312B3F8EAB04}" srcId="{D0F07F19-1F50-4B42-A7A0-278DF9D25BB1}" destId="{F05611F0-8256-4954-B6CB-ED6B4F2DD397}" srcOrd="1" destOrd="0" parTransId="{CD7328D6-9FAE-4506-9BDB-E06A571EC1D4}" sibTransId="{6BD5265A-8333-420D-BDB2-65F10B3EBD76}"/>
    <dgm:cxn modelId="{6F765DD9-BF93-49A8-A6EA-AB13464D24B0}" type="presOf" srcId="{C2F8C7F7-44C4-414A-BCCD-56E91DD0A777}" destId="{435C0E89-FD70-4DD9-A771-832DBFC9ACBC}" srcOrd="0" destOrd="0" presId="urn:microsoft.com/office/officeart/2005/8/layout/default"/>
    <dgm:cxn modelId="{6D195AE4-39B4-45CF-9D82-CF1593D393F6}" type="presOf" srcId="{22625139-F93A-4F3F-A7AA-4923A01AEDF3}" destId="{D64973A5-4E87-44F1-B369-B0D5E0C2A462}" srcOrd="0" destOrd="0" presId="urn:microsoft.com/office/officeart/2005/8/layout/default"/>
    <dgm:cxn modelId="{38B196E4-A718-4E5E-8B33-DFB2B77FDE42}" type="presOf" srcId="{D0F07F19-1F50-4B42-A7A0-278DF9D25BB1}" destId="{40FE0EB9-B287-43F6-ABB4-527CB1B94B4A}" srcOrd="0" destOrd="0" presId="urn:microsoft.com/office/officeart/2005/8/layout/default"/>
    <dgm:cxn modelId="{B07163E8-ADEC-492A-8F07-7E5786AB23AE}" srcId="{D0F07F19-1F50-4B42-A7A0-278DF9D25BB1}" destId="{140952D0-0E1D-4F48-9F16-53581487CFA0}" srcOrd="3" destOrd="0" parTransId="{790C446F-6917-41E7-BE01-7AFE2676D505}" sibTransId="{2804F27C-9BA9-4D07-AB02-74BE7DFA2C0E}"/>
    <dgm:cxn modelId="{FC7721F0-429B-4CE7-BE98-C2F3C41FE9C7}" srcId="{D0F07F19-1F50-4B42-A7A0-278DF9D25BB1}" destId="{22625139-F93A-4F3F-A7AA-4923A01AEDF3}" srcOrd="2" destOrd="0" parTransId="{F549A0EB-6BE9-4749-8336-B02A279AE302}" sibTransId="{A8E2FA08-4DD4-4654-A85D-9A99162D6201}"/>
    <dgm:cxn modelId="{D17F6962-6CF2-4448-8F2E-27A7CB5CAB16}" type="presParOf" srcId="{40FE0EB9-B287-43F6-ABB4-527CB1B94B4A}" destId="{8B70BCB8-2CA8-4281-8C3E-9646AA407DE2}" srcOrd="0" destOrd="0" presId="urn:microsoft.com/office/officeart/2005/8/layout/default"/>
    <dgm:cxn modelId="{6873F57A-5B91-48FC-9B1A-61BEA27CBE90}" type="presParOf" srcId="{40FE0EB9-B287-43F6-ABB4-527CB1B94B4A}" destId="{E02BC8AD-DDC2-43A7-BB43-F6F8D8BD6340}" srcOrd="1" destOrd="0" presId="urn:microsoft.com/office/officeart/2005/8/layout/default"/>
    <dgm:cxn modelId="{FC4588CA-0BEE-4DE6-9726-93F413184C3C}" type="presParOf" srcId="{40FE0EB9-B287-43F6-ABB4-527CB1B94B4A}" destId="{B86E23A3-742D-4587-88CF-2D56A8442149}" srcOrd="2" destOrd="0" presId="urn:microsoft.com/office/officeart/2005/8/layout/default"/>
    <dgm:cxn modelId="{4178A0A8-8F80-4691-AE60-A912EF83DE0A}" type="presParOf" srcId="{40FE0EB9-B287-43F6-ABB4-527CB1B94B4A}" destId="{87C885F5-93E2-4D86-AAEA-8BD12E68F9BB}" srcOrd="3" destOrd="0" presId="urn:microsoft.com/office/officeart/2005/8/layout/default"/>
    <dgm:cxn modelId="{48A25CA2-D3C2-4FFF-9454-ED9B5A503F99}" type="presParOf" srcId="{40FE0EB9-B287-43F6-ABB4-527CB1B94B4A}" destId="{D64973A5-4E87-44F1-B369-B0D5E0C2A462}" srcOrd="4" destOrd="0" presId="urn:microsoft.com/office/officeart/2005/8/layout/default"/>
    <dgm:cxn modelId="{CC1DEFB1-6415-405C-B19F-8F58824BC103}" type="presParOf" srcId="{40FE0EB9-B287-43F6-ABB4-527CB1B94B4A}" destId="{A8EBA167-82EB-4D7C-98F7-2AB66BCE8A90}" srcOrd="5" destOrd="0" presId="urn:microsoft.com/office/officeart/2005/8/layout/default"/>
    <dgm:cxn modelId="{EF92A80F-281E-414F-A2E2-B426E7254CC3}" type="presParOf" srcId="{40FE0EB9-B287-43F6-ABB4-527CB1B94B4A}" destId="{18405FE4-7B27-4C69-B6FE-12C8B84249EF}" srcOrd="6" destOrd="0" presId="urn:microsoft.com/office/officeart/2005/8/layout/default"/>
    <dgm:cxn modelId="{92AFC3EA-4297-4063-94E0-C5A1BE863E54}" type="presParOf" srcId="{40FE0EB9-B287-43F6-ABB4-527CB1B94B4A}" destId="{4F5C547E-E40F-424A-82FA-BB8EDB1515B0}" srcOrd="7" destOrd="0" presId="urn:microsoft.com/office/officeart/2005/8/layout/default"/>
    <dgm:cxn modelId="{CBB0F55F-5C58-443F-989A-EC667A9C4731}" type="presParOf" srcId="{40FE0EB9-B287-43F6-ABB4-527CB1B94B4A}" destId="{435C0E89-FD70-4DD9-A771-832DBFC9ACBC}"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0BCB8-2CA8-4281-8C3E-9646AA407DE2}">
      <dsp:nvSpPr>
        <dsp:cNvPr id="0" name=""/>
        <dsp:cNvSpPr/>
      </dsp:nvSpPr>
      <dsp:spPr>
        <a:xfrm>
          <a:off x="477859" y="656"/>
          <a:ext cx="3123798" cy="1628901"/>
        </a:xfrm>
        <a:prstGeom prst="rect">
          <a:avLst/>
        </a:prstGeom>
        <a:solidFill>
          <a:schemeClr val="bg1"/>
        </a:solidFill>
        <a:ln w="127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80010" rIns="7200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accent1">
                  <a:lumMod val="75000"/>
                </a:schemeClr>
              </a:solidFill>
            </a:rPr>
            <a:t>Lesson 1</a:t>
          </a:r>
          <a:r>
            <a:rPr lang="ru-RU" sz="2100" b="1" kern="1200" dirty="0">
              <a:solidFill>
                <a:schemeClr val="accent1">
                  <a:lumMod val="75000"/>
                </a:schemeClr>
              </a:solidFill>
            </a:rPr>
            <a:t>.</a:t>
          </a:r>
          <a:endParaRPr lang="en-US" sz="2100" b="1" kern="1200" dirty="0">
            <a:solidFill>
              <a:schemeClr val="accent1">
                <a:lumMod val="75000"/>
              </a:schemeClr>
            </a:solidFill>
          </a:endParaRPr>
        </a:p>
        <a:p>
          <a:pPr marL="0" lvl="0" indent="0" algn="ctr" defTabSz="933450">
            <a:lnSpc>
              <a:spcPct val="90000"/>
            </a:lnSpc>
            <a:spcBef>
              <a:spcPct val="0"/>
            </a:spcBef>
            <a:spcAft>
              <a:spcPct val="35000"/>
            </a:spcAft>
            <a:buNone/>
          </a:pPr>
          <a:r>
            <a:rPr lang="en-US" sz="1800" kern="1200" dirty="0">
              <a:solidFill>
                <a:schemeClr val="bg2">
                  <a:lumMod val="50000"/>
                </a:schemeClr>
              </a:solidFill>
            </a:rPr>
            <a:t>Practice taking notes from a lecture.</a:t>
          </a:r>
        </a:p>
        <a:p>
          <a:pPr marL="0" lvl="0" indent="0" algn="ctr" defTabSz="933450">
            <a:lnSpc>
              <a:spcPct val="90000"/>
            </a:lnSpc>
            <a:spcBef>
              <a:spcPct val="0"/>
            </a:spcBef>
            <a:spcAft>
              <a:spcPct val="35000"/>
            </a:spcAft>
            <a:buNone/>
          </a:pPr>
          <a:r>
            <a:rPr lang="en-US" sz="1800" kern="1200" dirty="0">
              <a:solidFill>
                <a:schemeClr val="bg2">
                  <a:lumMod val="50000"/>
                </a:schemeClr>
              </a:solidFill>
            </a:rPr>
            <a:t>(whole class)</a:t>
          </a:r>
        </a:p>
      </dsp:txBody>
      <dsp:txXfrm>
        <a:off x="477859" y="656"/>
        <a:ext cx="3123798" cy="1628901"/>
      </dsp:txXfrm>
    </dsp:sp>
    <dsp:sp modelId="{B86E23A3-742D-4587-88CF-2D56A8442149}">
      <dsp:nvSpPr>
        <dsp:cNvPr id="0" name=""/>
        <dsp:cNvSpPr/>
      </dsp:nvSpPr>
      <dsp:spPr>
        <a:xfrm>
          <a:off x="3873141" y="656"/>
          <a:ext cx="3123798" cy="1628901"/>
        </a:xfrm>
        <a:prstGeom prst="rect">
          <a:avLst/>
        </a:prstGeom>
        <a:solidFill>
          <a:schemeClr val="bg1"/>
        </a:solidFill>
        <a:ln w="127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80010" rIns="7200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accent1">
                  <a:lumMod val="75000"/>
                </a:schemeClr>
              </a:solidFill>
              <a:latin typeface="Garamond" panose="02020404030301010803"/>
              <a:ea typeface="+mn-ea"/>
              <a:cs typeface="+mn-cs"/>
            </a:rPr>
            <a:t>Lesson 2.</a:t>
          </a:r>
        </a:p>
        <a:p>
          <a:pPr marL="0" lvl="0" algn="ctr" defTabSz="1022350">
            <a:lnSpc>
              <a:spcPct val="90000"/>
            </a:lnSpc>
            <a:spcBef>
              <a:spcPct val="0"/>
            </a:spcBef>
            <a:spcAft>
              <a:spcPct val="35000"/>
            </a:spcAft>
            <a:buNone/>
          </a:pPr>
          <a:r>
            <a:rPr lang="en-US" sz="1800" kern="1200" dirty="0">
              <a:solidFill>
                <a:schemeClr val="bg2">
                  <a:lumMod val="50000"/>
                </a:schemeClr>
              </a:solidFill>
            </a:rPr>
            <a:t>Identify Mr. Diptendu Kundu’s 6 tips for approaching word problems in mathematics.</a:t>
          </a:r>
        </a:p>
        <a:p>
          <a:pPr marL="0" lvl="0" algn="ctr" defTabSz="1022350">
            <a:lnSpc>
              <a:spcPct val="90000"/>
            </a:lnSpc>
            <a:spcBef>
              <a:spcPct val="0"/>
            </a:spcBef>
            <a:spcAft>
              <a:spcPct val="35000"/>
            </a:spcAft>
            <a:buNone/>
          </a:pPr>
          <a:r>
            <a:rPr lang="en-US" sz="1800" kern="1200" dirty="0">
              <a:solidFill>
                <a:schemeClr val="bg2">
                  <a:lumMod val="50000"/>
                </a:schemeClr>
              </a:solidFill>
            </a:rPr>
            <a:t>(whole class)</a:t>
          </a:r>
        </a:p>
      </dsp:txBody>
      <dsp:txXfrm>
        <a:off x="3873141" y="656"/>
        <a:ext cx="3123798" cy="1628901"/>
      </dsp:txXfrm>
    </dsp:sp>
    <dsp:sp modelId="{D64973A5-4E87-44F1-B369-B0D5E0C2A462}">
      <dsp:nvSpPr>
        <dsp:cNvPr id="0" name=""/>
        <dsp:cNvSpPr/>
      </dsp:nvSpPr>
      <dsp:spPr>
        <a:xfrm>
          <a:off x="7268423" y="656"/>
          <a:ext cx="3123798" cy="1628901"/>
        </a:xfrm>
        <a:prstGeom prst="rect">
          <a:avLst/>
        </a:prstGeom>
        <a:solidFill>
          <a:schemeClr val="bg1"/>
        </a:solidFill>
        <a:ln w="127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80010" rIns="7200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accent1">
                  <a:lumMod val="75000"/>
                </a:schemeClr>
              </a:solidFill>
              <a:latin typeface="Garamond" panose="02020404030301010803"/>
              <a:ea typeface="+mn-ea"/>
              <a:cs typeface="+mn-cs"/>
            </a:rPr>
            <a:t>Lesson 3.</a:t>
          </a:r>
        </a:p>
        <a:p>
          <a:pPr marL="0" lvl="0" algn="ctr" defTabSz="1022350">
            <a:lnSpc>
              <a:spcPct val="90000"/>
            </a:lnSpc>
            <a:spcBef>
              <a:spcPct val="0"/>
            </a:spcBef>
            <a:spcAft>
              <a:spcPct val="35000"/>
            </a:spcAft>
            <a:buNone/>
          </a:pPr>
          <a:r>
            <a:rPr lang="en-US" sz="1800" kern="1200" dirty="0">
              <a:solidFill>
                <a:schemeClr val="bg2">
                  <a:lumMod val="50000"/>
                </a:schemeClr>
              </a:solidFill>
            </a:rPr>
            <a:t>Use MARSI to identify strategies applicable to Math Literacy (group)</a:t>
          </a:r>
        </a:p>
      </dsp:txBody>
      <dsp:txXfrm>
        <a:off x="7268423" y="656"/>
        <a:ext cx="3123798" cy="1628901"/>
      </dsp:txXfrm>
    </dsp:sp>
    <dsp:sp modelId="{18405FE4-7B27-4C69-B6FE-12C8B84249EF}">
      <dsp:nvSpPr>
        <dsp:cNvPr id="0" name=""/>
        <dsp:cNvSpPr/>
      </dsp:nvSpPr>
      <dsp:spPr>
        <a:xfrm>
          <a:off x="2175500" y="1901041"/>
          <a:ext cx="3123798" cy="1628901"/>
        </a:xfrm>
        <a:prstGeom prst="rect">
          <a:avLst/>
        </a:prstGeom>
        <a:solidFill>
          <a:schemeClr val="bg1"/>
        </a:solidFill>
        <a:ln w="127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80010" rIns="7200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accent1">
                  <a:lumMod val="75000"/>
                </a:schemeClr>
              </a:solidFill>
              <a:latin typeface="Garamond" panose="02020404030301010803"/>
              <a:ea typeface="+mn-ea"/>
              <a:cs typeface="+mn-cs"/>
            </a:rPr>
            <a:t>Lesson 4.</a:t>
          </a:r>
        </a:p>
        <a:p>
          <a:pPr marL="0" lvl="0" algn="ctr" defTabSz="1022350">
            <a:lnSpc>
              <a:spcPct val="90000"/>
            </a:lnSpc>
            <a:spcBef>
              <a:spcPct val="0"/>
            </a:spcBef>
            <a:spcAft>
              <a:spcPct val="35000"/>
            </a:spcAft>
            <a:buNone/>
          </a:pPr>
          <a:r>
            <a:rPr lang="en-US" sz="1800" kern="1200" dirty="0">
              <a:solidFill>
                <a:schemeClr val="bg2">
                  <a:lumMod val="50000"/>
                </a:schemeClr>
              </a:solidFill>
            </a:rPr>
            <a:t>Practice.</a:t>
          </a:r>
        </a:p>
        <a:p>
          <a:pPr marL="0" lvl="0" algn="ctr" defTabSz="1022350">
            <a:lnSpc>
              <a:spcPct val="90000"/>
            </a:lnSpc>
            <a:spcBef>
              <a:spcPct val="0"/>
            </a:spcBef>
            <a:spcAft>
              <a:spcPct val="35000"/>
            </a:spcAft>
            <a:buNone/>
          </a:pPr>
          <a:r>
            <a:rPr lang="en-US" sz="1800" kern="1200" dirty="0">
              <a:solidFill>
                <a:schemeClr val="bg2">
                  <a:lumMod val="50000"/>
                </a:schemeClr>
              </a:solidFill>
            </a:rPr>
            <a:t>(individual then group)</a:t>
          </a:r>
        </a:p>
      </dsp:txBody>
      <dsp:txXfrm>
        <a:off x="2175500" y="1901041"/>
        <a:ext cx="3123798" cy="1628901"/>
      </dsp:txXfrm>
    </dsp:sp>
    <dsp:sp modelId="{435C0E89-FD70-4DD9-A771-832DBFC9ACBC}">
      <dsp:nvSpPr>
        <dsp:cNvPr id="0" name=""/>
        <dsp:cNvSpPr/>
      </dsp:nvSpPr>
      <dsp:spPr>
        <a:xfrm>
          <a:off x="5570782" y="1901041"/>
          <a:ext cx="3123798" cy="1628901"/>
        </a:xfrm>
        <a:prstGeom prst="rect">
          <a:avLst/>
        </a:prstGeom>
        <a:solidFill>
          <a:schemeClr val="bg1"/>
        </a:solidFill>
        <a:ln w="127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80010" rIns="7200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accent1">
                  <a:lumMod val="75000"/>
                </a:schemeClr>
              </a:solidFill>
              <a:latin typeface="Garamond" panose="02020404030301010803"/>
              <a:ea typeface="+mn-ea"/>
              <a:cs typeface="+mn-cs"/>
            </a:rPr>
            <a:t>Lesson 5.</a:t>
          </a:r>
        </a:p>
        <a:p>
          <a:pPr marL="0" lvl="0" algn="ctr" defTabSz="1022350">
            <a:lnSpc>
              <a:spcPct val="90000"/>
            </a:lnSpc>
            <a:spcBef>
              <a:spcPct val="0"/>
            </a:spcBef>
            <a:spcAft>
              <a:spcPct val="35000"/>
            </a:spcAft>
            <a:buNone/>
          </a:pPr>
          <a:r>
            <a:rPr lang="en-US" sz="1800" kern="1200" dirty="0">
              <a:solidFill>
                <a:schemeClr val="bg2">
                  <a:lumMod val="50000"/>
                </a:schemeClr>
              </a:solidFill>
            </a:rPr>
            <a:t>Prep for next class:</a:t>
          </a:r>
        </a:p>
        <a:p>
          <a:pPr marL="0" lvl="0" algn="ctr" defTabSz="1022350">
            <a:lnSpc>
              <a:spcPct val="90000"/>
            </a:lnSpc>
            <a:spcBef>
              <a:spcPct val="0"/>
            </a:spcBef>
            <a:spcAft>
              <a:spcPct val="35000"/>
            </a:spcAft>
            <a:buNone/>
          </a:pPr>
          <a:r>
            <a:rPr lang="en-US" sz="1800" kern="1200" dirty="0">
              <a:solidFill>
                <a:schemeClr val="bg2">
                  <a:lumMod val="50000"/>
                </a:schemeClr>
              </a:solidFill>
            </a:rPr>
            <a:t>“Identity as multifaceted”</a:t>
          </a:r>
        </a:p>
        <a:p>
          <a:pPr marL="0" lvl="0" algn="ctr" defTabSz="1022350">
            <a:lnSpc>
              <a:spcPct val="90000"/>
            </a:lnSpc>
            <a:spcBef>
              <a:spcPct val="0"/>
            </a:spcBef>
            <a:spcAft>
              <a:spcPct val="35000"/>
            </a:spcAft>
            <a:buNone/>
          </a:pPr>
          <a:r>
            <a:rPr lang="en-US" sz="1800" kern="1200" dirty="0">
              <a:solidFill>
                <a:schemeClr val="bg2">
                  <a:lumMod val="50000"/>
                </a:schemeClr>
              </a:solidFill>
            </a:rPr>
            <a:t>(group then whole class)</a:t>
          </a:r>
        </a:p>
      </dsp:txBody>
      <dsp:txXfrm>
        <a:off x="5570782" y="1901041"/>
        <a:ext cx="3123798" cy="16289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0BCB8-2CA8-4281-8C3E-9646AA407DE2}">
      <dsp:nvSpPr>
        <dsp:cNvPr id="0" name=""/>
        <dsp:cNvSpPr/>
      </dsp:nvSpPr>
      <dsp:spPr>
        <a:xfrm>
          <a:off x="477859" y="656"/>
          <a:ext cx="3123798" cy="1628901"/>
        </a:xfrm>
        <a:prstGeom prst="rect">
          <a:avLst/>
        </a:prstGeom>
        <a:solidFill>
          <a:schemeClr val="bg1"/>
        </a:solidFill>
        <a:ln w="127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80010" rIns="7200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accent1">
                  <a:lumMod val="75000"/>
                </a:schemeClr>
              </a:solidFill>
            </a:rPr>
            <a:t>Lesson 1</a:t>
          </a:r>
          <a:r>
            <a:rPr lang="ru-RU" sz="2100" b="1" kern="1200" dirty="0">
              <a:solidFill>
                <a:schemeClr val="accent1">
                  <a:lumMod val="75000"/>
                </a:schemeClr>
              </a:solidFill>
            </a:rPr>
            <a:t>.</a:t>
          </a:r>
          <a:endParaRPr lang="en-US" sz="2100" b="1" kern="1200" dirty="0">
            <a:solidFill>
              <a:schemeClr val="accent1">
                <a:lumMod val="75000"/>
              </a:schemeClr>
            </a:solidFill>
          </a:endParaRPr>
        </a:p>
        <a:p>
          <a:pPr marL="0" lvl="0" indent="0" algn="ctr" defTabSz="933450">
            <a:lnSpc>
              <a:spcPct val="90000"/>
            </a:lnSpc>
            <a:spcBef>
              <a:spcPct val="0"/>
            </a:spcBef>
            <a:spcAft>
              <a:spcPct val="35000"/>
            </a:spcAft>
            <a:buNone/>
          </a:pPr>
          <a:r>
            <a:rPr lang="en-US" sz="1800" kern="1200" dirty="0">
              <a:solidFill>
                <a:schemeClr val="bg2">
                  <a:lumMod val="50000"/>
                </a:schemeClr>
              </a:solidFill>
            </a:rPr>
            <a:t>Practice taking notes from a lecture.</a:t>
          </a:r>
        </a:p>
        <a:p>
          <a:pPr marL="0" lvl="0" indent="0" algn="ctr" defTabSz="933450">
            <a:lnSpc>
              <a:spcPct val="90000"/>
            </a:lnSpc>
            <a:spcBef>
              <a:spcPct val="0"/>
            </a:spcBef>
            <a:spcAft>
              <a:spcPct val="35000"/>
            </a:spcAft>
            <a:buNone/>
          </a:pPr>
          <a:r>
            <a:rPr lang="en-US" sz="1800" kern="1200" dirty="0">
              <a:solidFill>
                <a:schemeClr val="bg2">
                  <a:lumMod val="50000"/>
                </a:schemeClr>
              </a:solidFill>
            </a:rPr>
            <a:t>(whole class)</a:t>
          </a:r>
        </a:p>
      </dsp:txBody>
      <dsp:txXfrm>
        <a:off x="477859" y="656"/>
        <a:ext cx="3123798" cy="1628901"/>
      </dsp:txXfrm>
    </dsp:sp>
    <dsp:sp modelId="{B86E23A3-742D-4587-88CF-2D56A8442149}">
      <dsp:nvSpPr>
        <dsp:cNvPr id="0" name=""/>
        <dsp:cNvSpPr/>
      </dsp:nvSpPr>
      <dsp:spPr>
        <a:xfrm>
          <a:off x="3873141" y="656"/>
          <a:ext cx="3123798" cy="1628901"/>
        </a:xfrm>
        <a:prstGeom prst="rect">
          <a:avLst/>
        </a:prstGeom>
        <a:solidFill>
          <a:schemeClr val="bg1"/>
        </a:solidFill>
        <a:ln w="127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80010" rIns="7200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accent1">
                  <a:lumMod val="75000"/>
                </a:schemeClr>
              </a:solidFill>
              <a:latin typeface="Garamond" panose="02020404030301010803"/>
              <a:ea typeface="+mn-ea"/>
              <a:cs typeface="+mn-cs"/>
            </a:rPr>
            <a:t>Lesson 2.</a:t>
          </a:r>
        </a:p>
        <a:p>
          <a:pPr marL="0" lvl="0" algn="ctr" defTabSz="1022350">
            <a:lnSpc>
              <a:spcPct val="90000"/>
            </a:lnSpc>
            <a:spcBef>
              <a:spcPct val="0"/>
            </a:spcBef>
            <a:spcAft>
              <a:spcPct val="35000"/>
            </a:spcAft>
            <a:buNone/>
          </a:pPr>
          <a:r>
            <a:rPr lang="en-US" sz="1800" kern="1200" dirty="0">
              <a:solidFill>
                <a:schemeClr val="bg2">
                  <a:lumMod val="50000"/>
                </a:schemeClr>
              </a:solidFill>
            </a:rPr>
            <a:t>Identify Mr. Diptendu Kundu’s 6 tips for approaching word problems in mathematics.</a:t>
          </a:r>
        </a:p>
        <a:p>
          <a:pPr marL="0" lvl="0" algn="ctr" defTabSz="1022350">
            <a:lnSpc>
              <a:spcPct val="90000"/>
            </a:lnSpc>
            <a:spcBef>
              <a:spcPct val="0"/>
            </a:spcBef>
            <a:spcAft>
              <a:spcPct val="35000"/>
            </a:spcAft>
            <a:buNone/>
          </a:pPr>
          <a:r>
            <a:rPr lang="en-US" sz="1800" kern="1200" dirty="0">
              <a:solidFill>
                <a:schemeClr val="bg2">
                  <a:lumMod val="50000"/>
                </a:schemeClr>
              </a:solidFill>
            </a:rPr>
            <a:t>(whole class)</a:t>
          </a:r>
        </a:p>
      </dsp:txBody>
      <dsp:txXfrm>
        <a:off x="3873141" y="656"/>
        <a:ext cx="3123798" cy="1628901"/>
      </dsp:txXfrm>
    </dsp:sp>
    <dsp:sp modelId="{D64973A5-4E87-44F1-B369-B0D5E0C2A462}">
      <dsp:nvSpPr>
        <dsp:cNvPr id="0" name=""/>
        <dsp:cNvSpPr/>
      </dsp:nvSpPr>
      <dsp:spPr>
        <a:xfrm>
          <a:off x="7268423" y="656"/>
          <a:ext cx="3123798" cy="1628901"/>
        </a:xfrm>
        <a:prstGeom prst="rect">
          <a:avLst/>
        </a:prstGeom>
        <a:solidFill>
          <a:schemeClr val="bg1"/>
        </a:solidFill>
        <a:ln w="127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80010" rIns="7200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accent1">
                  <a:lumMod val="75000"/>
                </a:schemeClr>
              </a:solidFill>
              <a:latin typeface="Garamond" panose="02020404030301010803"/>
              <a:ea typeface="+mn-ea"/>
              <a:cs typeface="+mn-cs"/>
            </a:rPr>
            <a:t>Lesson 3.</a:t>
          </a:r>
        </a:p>
        <a:p>
          <a:pPr marL="0" lvl="0" algn="ctr" defTabSz="1022350">
            <a:lnSpc>
              <a:spcPct val="90000"/>
            </a:lnSpc>
            <a:spcBef>
              <a:spcPct val="0"/>
            </a:spcBef>
            <a:spcAft>
              <a:spcPct val="35000"/>
            </a:spcAft>
            <a:buNone/>
          </a:pPr>
          <a:r>
            <a:rPr lang="en-US" sz="1800" kern="1200" dirty="0">
              <a:solidFill>
                <a:schemeClr val="bg2">
                  <a:lumMod val="50000"/>
                </a:schemeClr>
              </a:solidFill>
            </a:rPr>
            <a:t>Use MARSI to identify strategies applicable to Math Literacy (group)</a:t>
          </a:r>
        </a:p>
      </dsp:txBody>
      <dsp:txXfrm>
        <a:off x="7268423" y="656"/>
        <a:ext cx="3123798" cy="1628901"/>
      </dsp:txXfrm>
    </dsp:sp>
    <dsp:sp modelId="{18405FE4-7B27-4C69-B6FE-12C8B84249EF}">
      <dsp:nvSpPr>
        <dsp:cNvPr id="0" name=""/>
        <dsp:cNvSpPr/>
      </dsp:nvSpPr>
      <dsp:spPr>
        <a:xfrm>
          <a:off x="2175500" y="1901041"/>
          <a:ext cx="3123798" cy="1628901"/>
        </a:xfrm>
        <a:prstGeom prst="rect">
          <a:avLst/>
        </a:prstGeom>
        <a:solidFill>
          <a:schemeClr val="bg1"/>
        </a:solidFill>
        <a:ln w="127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80010" rIns="7200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accent1">
                  <a:lumMod val="75000"/>
                </a:schemeClr>
              </a:solidFill>
              <a:latin typeface="Garamond" panose="02020404030301010803"/>
              <a:ea typeface="+mn-ea"/>
              <a:cs typeface="+mn-cs"/>
            </a:rPr>
            <a:t>Lesson 4.</a:t>
          </a:r>
        </a:p>
        <a:p>
          <a:pPr marL="0" lvl="0" algn="ctr" defTabSz="1022350">
            <a:lnSpc>
              <a:spcPct val="90000"/>
            </a:lnSpc>
            <a:spcBef>
              <a:spcPct val="0"/>
            </a:spcBef>
            <a:spcAft>
              <a:spcPct val="35000"/>
            </a:spcAft>
            <a:buNone/>
          </a:pPr>
          <a:r>
            <a:rPr lang="en-US" sz="1800" kern="1200" dirty="0">
              <a:solidFill>
                <a:schemeClr val="bg2">
                  <a:lumMod val="50000"/>
                </a:schemeClr>
              </a:solidFill>
            </a:rPr>
            <a:t>Practice.</a:t>
          </a:r>
        </a:p>
        <a:p>
          <a:pPr marL="0" lvl="0" algn="ctr" defTabSz="1022350">
            <a:lnSpc>
              <a:spcPct val="90000"/>
            </a:lnSpc>
            <a:spcBef>
              <a:spcPct val="0"/>
            </a:spcBef>
            <a:spcAft>
              <a:spcPct val="35000"/>
            </a:spcAft>
            <a:buNone/>
          </a:pPr>
          <a:r>
            <a:rPr lang="en-US" sz="1800" kern="1200" dirty="0">
              <a:solidFill>
                <a:schemeClr val="bg2">
                  <a:lumMod val="50000"/>
                </a:schemeClr>
              </a:solidFill>
            </a:rPr>
            <a:t>(individual then group)</a:t>
          </a:r>
        </a:p>
      </dsp:txBody>
      <dsp:txXfrm>
        <a:off x="2175500" y="1901041"/>
        <a:ext cx="3123798" cy="1628901"/>
      </dsp:txXfrm>
    </dsp:sp>
    <dsp:sp modelId="{435C0E89-FD70-4DD9-A771-832DBFC9ACBC}">
      <dsp:nvSpPr>
        <dsp:cNvPr id="0" name=""/>
        <dsp:cNvSpPr/>
      </dsp:nvSpPr>
      <dsp:spPr>
        <a:xfrm>
          <a:off x="5570782" y="1901041"/>
          <a:ext cx="3123798" cy="1628901"/>
        </a:xfrm>
        <a:prstGeom prst="rect">
          <a:avLst/>
        </a:prstGeom>
        <a:solidFill>
          <a:schemeClr val="bg1"/>
        </a:solidFill>
        <a:ln w="127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80010" rIns="7200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accent1">
                  <a:lumMod val="75000"/>
                </a:schemeClr>
              </a:solidFill>
              <a:latin typeface="Garamond" panose="02020404030301010803"/>
              <a:ea typeface="+mn-ea"/>
              <a:cs typeface="+mn-cs"/>
            </a:rPr>
            <a:t>Lesson 5.</a:t>
          </a:r>
        </a:p>
        <a:p>
          <a:pPr marL="0" lvl="0" algn="ctr" defTabSz="1022350">
            <a:lnSpc>
              <a:spcPct val="90000"/>
            </a:lnSpc>
            <a:spcBef>
              <a:spcPct val="0"/>
            </a:spcBef>
            <a:spcAft>
              <a:spcPct val="35000"/>
            </a:spcAft>
            <a:buNone/>
          </a:pPr>
          <a:r>
            <a:rPr lang="en-US" sz="1800" kern="1200" dirty="0">
              <a:solidFill>
                <a:schemeClr val="bg2">
                  <a:lumMod val="50000"/>
                </a:schemeClr>
              </a:solidFill>
            </a:rPr>
            <a:t>Prep for next class:</a:t>
          </a:r>
        </a:p>
        <a:p>
          <a:pPr marL="0" lvl="0" algn="ctr" defTabSz="1022350">
            <a:lnSpc>
              <a:spcPct val="90000"/>
            </a:lnSpc>
            <a:spcBef>
              <a:spcPct val="0"/>
            </a:spcBef>
            <a:spcAft>
              <a:spcPct val="35000"/>
            </a:spcAft>
            <a:buNone/>
          </a:pPr>
          <a:r>
            <a:rPr lang="en-US" sz="1800" kern="1200" dirty="0">
              <a:solidFill>
                <a:schemeClr val="bg2">
                  <a:lumMod val="50000"/>
                </a:schemeClr>
              </a:solidFill>
            </a:rPr>
            <a:t>“Identity as multifaceted”</a:t>
          </a:r>
        </a:p>
        <a:p>
          <a:pPr marL="0" lvl="0" algn="ctr" defTabSz="1022350">
            <a:lnSpc>
              <a:spcPct val="90000"/>
            </a:lnSpc>
            <a:spcBef>
              <a:spcPct val="0"/>
            </a:spcBef>
            <a:spcAft>
              <a:spcPct val="35000"/>
            </a:spcAft>
            <a:buNone/>
          </a:pPr>
          <a:r>
            <a:rPr lang="en-US" sz="1800" kern="1200" dirty="0">
              <a:solidFill>
                <a:schemeClr val="bg2">
                  <a:lumMod val="50000"/>
                </a:schemeClr>
              </a:solidFill>
            </a:rPr>
            <a:t>(group then whole class)</a:t>
          </a:r>
        </a:p>
      </dsp:txBody>
      <dsp:txXfrm>
        <a:off x="5570782" y="1901041"/>
        <a:ext cx="3123798" cy="162890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CB4F3C-75A8-4BB8-A18E-B730DDD68B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6AE10D8-98A5-4E68-A41F-7AA79FF696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5764CF-3664-45D0-9B27-4222DB1A6BA7}" type="datetimeFigureOut">
              <a:rPr lang="en-US" smtClean="0"/>
              <a:t>2/8/2021</a:t>
            </a:fld>
            <a:endParaRPr lang="en-US" dirty="0"/>
          </a:p>
        </p:txBody>
      </p:sp>
      <p:sp>
        <p:nvSpPr>
          <p:cNvPr id="4" name="Footer Placeholder 3">
            <a:extLst>
              <a:ext uri="{FF2B5EF4-FFF2-40B4-BE49-F238E27FC236}">
                <a16:creationId xmlns:a16="http://schemas.microsoft.com/office/drawing/2014/main" id="{177EF411-0DAB-4BCE-94A8-E903E20549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A11237F-7CCA-4423-B624-29C06FF2E74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8CD4AB-B9A2-4248-B31F-8EBC71546D8D}" type="slidenum">
              <a:rPr lang="en-US" smtClean="0"/>
              <a:t>‹#›</a:t>
            </a:fld>
            <a:endParaRPr lang="en-US" dirty="0"/>
          </a:p>
        </p:txBody>
      </p:sp>
    </p:spTree>
    <p:extLst>
      <p:ext uri="{BB962C8B-B14F-4D97-AF65-F5344CB8AC3E}">
        <p14:creationId xmlns:p14="http://schemas.microsoft.com/office/powerpoint/2010/main" val="2869779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F7E720-7243-402E-A0D4-CE3189C951A5}" type="datetimeFigureOut">
              <a:rPr lang="en-US" noProof="0" smtClean="0"/>
              <a:t>2/8/2021</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BE9C73-6CDE-45E2-97F8-E3C5308FA232}" type="slidenum">
              <a:rPr lang="en-US" noProof="0" smtClean="0"/>
              <a:t>‹#›</a:t>
            </a:fld>
            <a:endParaRPr lang="en-US" noProof="0" dirty="0"/>
          </a:p>
        </p:txBody>
      </p:sp>
    </p:spTree>
    <p:extLst>
      <p:ext uri="{BB962C8B-B14F-4D97-AF65-F5344CB8AC3E}">
        <p14:creationId xmlns:p14="http://schemas.microsoft.com/office/powerpoint/2010/main" val="376349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1</a:t>
            </a:fld>
            <a:endParaRPr lang="en-US" dirty="0"/>
          </a:p>
        </p:txBody>
      </p:sp>
    </p:spTree>
    <p:extLst>
      <p:ext uri="{BB962C8B-B14F-4D97-AF65-F5344CB8AC3E}">
        <p14:creationId xmlns:p14="http://schemas.microsoft.com/office/powerpoint/2010/main" val="1567470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12</a:t>
            </a:fld>
            <a:endParaRPr lang="en-US" dirty="0"/>
          </a:p>
        </p:txBody>
      </p:sp>
    </p:spTree>
    <p:extLst>
      <p:ext uri="{BB962C8B-B14F-4D97-AF65-F5344CB8AC3E}">
        <p14:creationId xmlns:p14="http://schemas.microsoft.com/office/powerpoint/2010/main" val="2133847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13</a:t>
            </a:fld>
            <a:endParaRPr lang="en-US" dirty="0"/>
          </a:p>
        </p:txBody>
      </p:sp>
    </p:spTree>
    <p:extLst>
      <p:ext uri="{BB962C8B-B14F-4D97-AF65-F5344CB8AC3E}">
        <p14:creationId xmlns:p14="http://schemas.microsoft.com/office/powerpoint/2010/main" val="3640070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14</a:t>
            </a:fld>
            <a:endParaRPr lang="en-US" dirty="0"/>
          </a:p>
        </p:txBody>
      </p:sp>
    </p:spTree>
    <p:extLst>
      <p:ext uri="{BB962C8B-B14F-4D97-AF65-F5344CB8AC3E}">
        <p14:creationId xmlns:p14="http://schemas.microsoft.com/office/powerpoint/2010/main" val="3598268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15</a:t>
            </a:fld>
            <a:endParaRPr lang="en-US" dirty="0"/>
          </a:p>
        </p:txBody>
      </p:sp>
    </p:spTree>
    <p:extLst>
      <p:ext uri="{BB962C8B-B14F-4D97-AF65-F5344CB8AC3E}">
        <p14:creationId xmlns:p14="http://schemas.microsoft.com/office/powerpoint/2010/main" val="2372334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16</a:t>
            </a:fld>
            <a:endParaRPr lang="en-US" dirty="0"/>
          </a:p>
        </p:txBody>
      </p:sp>
    </p:spTree>
    <p:extLst>
      <p:ext uri="{BB962C8B-B14F-4D97-AF65-F5344CB8AC3E}">
        <p14:creationId xmlns:p14="http://schemas.microsoft.com/office/powerpoint/2010/main" val="309071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17</a:t>
            </a:fld>
            <a:endParaRPr lang="en-US" dirty="0"/>
          </a:p>
        </p:txBody>
      </p:sp>
    </p:spTree>
    <p:extLst>
      <p:ext uri="{BB962C8B-B14F-4D97-AF65-F5344CB8AC3E}">
        <p14:creationId xmlns:p14="http://schemas.microsoft.com/office/powerpoint/2010/main" val="1765819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BE9C73-6CDE-45E2-97F8-E3C5308FA2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8350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19</a:t>
            </a:fld>
            <a:endParaRPr lang="en-US" dirty="0"/>
          </a:p>
        </p:txBody>
      </p:sp>
    </p:spTree>
    <p:extLst>
      <p:ext uri="{BB962C8B-B14F-4D97-AF65-F5344CB8AC3E}">
        <p14:creationId xmlns:p14="http://schemas.microsoft.com/office/powerpoint/2010/main" val="3770199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2</a:t>
            </a:fld>
            <a:endParaRPr lang="en-US" dirty="0"/>
          </a:p>
        </p:txBody>
      </p:sp>
    </p:spTree>
    <p:extLst>
      <p:ext uri="{BB962C8B-B14F-4D97-AF65-F5344CB8AC3E}">
        <p14:creationId xmlns:p14="http://schemas.microsoft.com/office/powerpoint/2010/main" val="3511812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5</a:t>
            </a:fld>
            <a:endParaRPr lang="en-US" dirty="0"/>
          </a:p>
        </p:txBody>
      </p:sp>
    </p:spTree>
    <p:extLst>
      <p:ext uri="{BB962C8B-B14F-4D97-AF65-F5344CB8AC3E}">
        <p14:creationId xmlns:p14="http://schemas.microsoft.com/office/powerpoint/2010/main" val="578082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6</a:t>
            </a:fld>
            <a:endParaRPr lang="en-US" dirty="0"/>
          </a:p>
        </p:txBody>
      </p:sp>
    </p:spTree>
    <p:extLst>
      <p:ext uri="{BB962C8B-B14F-4D97-AF65-F5344CB8AC3E}">
        <p14:creationId xmlns:p14="http://schemas.microsoft.com/office/powerpoint/2010/main" val="742564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7</a:t>
            </a:fld>
            <a:endParaRPr lang="en-US" dirty="0"/>
          </a:p>
        </p:txBody>
      </p:sp>
    </p:spTree>
    <p:extLst>
      <p:ext uri="{BB962C8B-B14F-4D97-AF65-F5344CB8AC3E}">
        <p14:creationId xmlns:p14="http://schemas.microsoft.com/office/powerpoint/2010/main" val="1510192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8</a:t>
            </a:fld>
            <a:endParaRPr lang="en-US" dirty="0"/>
          </a:p>
        </p:txBody>
      </p:sp>
    </p:spTree>
    <p:extLst>
      <p:ext uri="{BB962C8B-B14F-4D97-AF65-F5344CB8AC3E}">
        <p14:creationId xmlns:p14="http://schemas.microsoft.com/office/powerpoint/2010/main" val="942007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9</a:t>
            </a:fld>
            <a:endParaRPr lang="en-US" dirty="0"/>
          </a:p>
        </p:txBody>
      </p:sp>
    </p:spTree>
    <p:extLst>
      <p:ext uri="{BB962C8B-B14F-4D97-AF65-F5344CB8AC3E}">
        <p14:creationId xmlns:p14="http://schemas.microsoft.com/office/powerpoint/2010/main" val="1506644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10</a:t>
            </a:fld>
            <a:endParaRPr lang="en-US" dirty="0"/>
          </a:p>
        </p:txBody>
      </p:sp>
    </p:spTree>
    <p:extLst>
      <p:ext uri="{BB962C8B-B14F-4D97-AF65-F5344CB8AC3E}">
        <p14:creationId xmlns:p14="http://schemas.microsoft.com/office/powerpoint/2010/main" val="2641701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11</a:t>
            </a:fld>
            <a:endParaRPr lang="en-US" dirty="0"/>
          </a:p>
        </p:txBody>
      </p:sp>
    </p:spTree>
    <p:extLst>
      <p:ext uri="{BB962C8B-B14F-4D97-AF65-F5344CB8AC3E}">
        <p14:creationId xmlns:p14="http://schemas.microsoft.com/office/powerpoint/2010/main" val="1009732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2/8/2021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982019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Autofit/>
          </a:bodyPr>
          <a:lstStyle>
            <a:lvl1pPr algn="l" defTabSz="914400" rtl="0" eaLnBrk="1" latinLnBrk="0" hangingPunct="1">
              <a:lnSpc>
                <a:spcPct val="100000"/>
              </a:lnSpc>
              <a:spcBef>
                <a:spcPct val="0"/>
              </a:spcBef>
              <a:buNone/>
              <a:defRPr lang="en-US" sz="4800" b="0" kern="1200" cap="none" spc="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bg1">
                    <a:lumMod val="9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2/8/2021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54680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D7A40E7-331A-409D-8385-D6893D1EA86A}"/>
              </a:ext>
            </a:extLst>
          </p:cNvPr>
          <p:cNvSpPr/>
          <p:nvPr userDrawn="1"/>
        </p:nvSpPr>
        <p:spPr>
          <a:xfrm>
            <a:off x="948394" y="941695"/>
            <a:ext cx="5452526" cy="497461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23">
            <a:extLst>
              <a:ext uri="{FF2B5EF4-FFF2-40B4-BE49-F238E27FC236}">
                <a16:creationId xmlns:a16="http://schemas.microsoft.com/office/drawing/2014/main" id="{75561E95-1FD2-4358-9E4C-3D2E929E4872}"/>
              </a:ext>
            </a:extLst>
          </p:cNvPr>
          <p:cNvSpPr>
            <a:spLocks noGrp="1"/>
          </p:cNvSpPr>
          <p:nvPr>
            <p:ph type="pic" sz="quarter" idx="14"/>
          </p:nvPr>
        </p:nvSpPr>
        <p:spPr>
          <a:xfrm>
            <a:off x="0" y="0"/>
            <a:ext cx="12192000" cy="6858000"/>
          </a:xfrm>
          <a:custGeom>
            <a:avLst/>
            <a:gdLst>
              <a:gd name="connsiteX0" fmla="*/ 948394 w 12192000"/>
              <a:gd name="connsiteY0" fmla="*/ 941695 h 6858000"/>
              <a:gd name="connsiteX1" fmla="*/ 948394 w 12192000"/>
              <a:gd name="connsiteY1" fmla="*/ 5916305 h 6858000"/>
              <a:gd name="connsiteX2" fmla="*/ 6400920 w 12192000"/>
              <a:gd name="connsiteY2" fmla="*/ 5916305 h 6858000"/>
              <a:gd name="connsiteX3" fmla="*/ 6400920 w 12192000"/>
              <a:gd name="connsiteY3" fmla="*/ 941695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948394" y="941695"/>
                </a:moveTo>
                <a:lnTo>
                  <a:pt x="948394" y="5916305"/>
                </a:lnTo>
                <a:lnTo>
                  <a:pt x="6400920" y="5916305"/>
                </a:lnTo>
                <a:lnTo>
                  <a:pt x="6400920" y="941695"/>
                </a:lnTo>
                <a:close/>
                <a:moveTo>
                  <a:pt x="0" y="0"/>
                </a:moveTo>
                <a:lnTo>
                  <a:pt x="12192000" y="0"/>
                </a:lnTo>
                <a:lnTo>
                  <a:pt x="12192000" y="6858000"/>
                </a:lnTo>
                <a:lnTo>
                  <a:pt x="0" y="6858000"/>
                </a:lnTo>
                <a:close/>
              </a:path>
            </a:pathLst>
          </a:custGeom>
          <a:solidFill>
            <a:schemeClr val="accent1">
              <a:lumMod val="60000"/>
              <a:lumOff val="40000"/>
            </a:schemeClr>
          </a:solidFill>
        </p:spPr>
        <p:txBody>
          <a:bodyPr wrap="square">
            <a:noAutofit/>
          </a:bodyPr>
          <a:lstStyle>
            <a:lvl1pPr marL="0" indent="0" algn="ctr">
              <a:buNone/>
              <a:defRPr/>
            </a:lvl1pPr>
          </a:lstStyle>
          <a:p>
            <a:r>
              <a:rPr lang="en-US" noProof="0"/>
              <a:t>Click icon to add picture</a:t>
            </a:r>
            <a:endParaRPr lang="en-US" noProof="0" dirty="0"/>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noProof="0" smtClean="0"/>
              <a:t>2/8/2021</a:t>
            </a:fld>
            <a:endParaRPr lang="en-US" noProof="0"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noProof="0"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noProof="0" smtClean="0"/>
              <a:t>‹#›</a:t>
            </a:fld>
            <a:endParaRPr lang="en-US" noProof="0" dirty="0"/>
          </a:p>
        </p:txBody>
      </p:sp>
      <p:sp>
        <p:nvSpPr>
          <p:cNvPr id="22" name="Content Placeholder 3">
            <a:extLst>
              <a:ext uri="{FF2B5EF4-FFF2-40B4-BE49-F238E27FC236}">
                <a16:creationId xmlns:a16="http://schemas.microsoft.com/office/drawing/2014/main" id="{6E7077FF-6FAE-4A98-862F-3A2F931B9589}"/>
              </a:ext>
            </a:extLst>
          </p:cNvPr>
          <p:cNvSpPr>
            <a:spLocks noGrp="1"/>
          </p:cNvSpPr>
          <p:nvPr>
            <p:ph sz="half" idx="13"/>
          </p:nvPr>
        </p:nvSpPr>
        <p:spPr>
          <a:xfrm>
            <a:off x="1357950" y="2852792"/>
            <a:ext cx="4633415" cy="2572193"/>
          </a:xfrm>
        </p:spPr>
        <p:txBody>
          <a:bodyPr vert="horz" lIns="91440" tIns="45720" rIns="91440" bIns="45720" rtlCol="0">
            <a:normAutofit/>
          </a:bodyPr>
          <a:lstStyle>
            <a:lvl1pPr marL="0" indent="0">
              <a:buNone/>
              <a:defRPr>
                <a:solidFill>
                  <a:schemeClr val="bg1"/>
                </a:solidFill>
              </a:defRPr>
            </a:lvl1pPr>
          </a:lstStyle>
          <a:p>
            <a:pPr lvl="0"/>
            <a:r>
              <a:rPr lang="en-US" noProof="0"/>
              <a:t>Click to edit Master text styles</a:t>
            </a:r>
          </a:p>
        </p:txBody>
      </p:sp>
      <p:sp>
        <p:nvSpPr>
          <p:cNvPr id="23" name="Rectangle 22">
            <a:extLst>
              <a:ext uri="{FF2B5EF4-FFF2-40B4-BE49-F238E27FC236}">
                <a16:creationId xmlns:a16="http://schemas.microsoft.com/office/drawing/2014/main" id="{351E07B6-8D69-4F8A-9729-400511B37F8B}"/>
              </a:ext>
            </a:extLst>
          </p:cNvPr>
          <p:cNvSpPr/>
          <p:nvPr userDrawn="1"/>
        </p:nvSpPr>
        <p:spPr>
          <a:xfrm>
            <a:off x="1101715" y="1106424"/>
            <a:ext cx="5120640" cy="46451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1357950" y="1352804"/>
            <a:ext cx="4633415" cy="1333641"/>
          </a:xfrm>
        </p:spPr>
        <p:txBody>
          <a:bodyPr anchor="b">
            <a:normAutofit/>
          </a:bodyPr>
          <a:lstStyle>
            <a:lvl1pPr algn="l" defTabSz="914400" rtl="0" eaLnBrk="1" latinLnBrk="0" hangingPunct="1">
              <a:lnSpc>
                <a:spcPct val="100000"/>
              </a:lnSpc>
              <a:spcBef>
                <a:spcPct val="0"/>
              </a:spcBef>
              <a:buNone/>
              <a:defRPr lang="en-US" sz="4800" b="0" kern="1200" cap="none" spc="0" baseline="0" dirty="0">
                <a:solidFill>
                  <a:schemeClr val="bg1"/>
                </a:solidFill>
                <a:effectLst/>
                <a:latin typeface="+mj-lt"/>
                <a:ea typeface="+mn-ea"/>
                <a:cs typeface="+mn-cs"/>
              </a:defRPr>
            </a:lvl1pPr>
          </a:lstStyle>
          <a:p>
            <a:r>
              <a:rPr lang="en-US" noProof="0"/>
              <a:t>Click to edit Master title style</a:t>
            </a:r>
          </a:p>
        </p:txBody>
      </p:sp>
    </p:spTree>
    <p:extLst>
      <p:ext uri="{BB962C8B-B14F-4D97-AF65-F5344CB8AC3E}">
        <p14:creationId xmlns:p14="http://schemas.microsoft.com/office/powerpoint/2010/main" val="2811138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2/8/2021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01001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628558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2/8/2021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87034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05556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2F2F0876-DA34-44C2-B05E-66533803FE6E}"/>
              </a:ext>
            </a:extLst>
          </p:cNvPr>
          <p:cNvSpPr>
            <a:spLocks noGrp="1"/>
          </p:cNvSpPr>
          <p:nvPr>
            <p:ph type="pic" sz="quarter" idx="14"/>
          </p:nvPr>
        </p:nvSpPr>
        <p:spPr>
          <a:xfrm>
            <a:off x="233400" y="246600"/>
            <a:ext cx="11725200" cy="6364800"/>
          </a:xfrm>
        </p:spPr>
        <p:txBody>
          <a:bodyPr anchor="ctr" anchorCtr="0"/>
          <a:lstStyle>
            <a:lvl1pPr marL="0" indent="0" algn="ctr">
              <a:buNone/>
              <a:defRPr/>
            </a:lvl1pPr>
          </a:lstStyle>
          <a:p>
            <a:r>
              <a:rPr lang="en-US"/>
              <a:t>Click icon to add picture</a:t>
            </a:r>
            <a:endParaRPr lang="ru-RU"/>
          </a:p>
        </p:txBody>
      </p:sp>
      <p:sp>
        <p:nvSpPr>
          <p:cNvPr id="10" name="Picture Placeholder 9">
            <a:extLst>
              <a:ext uri="{FF2B5EF4-FFF2-40B4-BE49-F238E27FC236}">
                <a16:creationId xmlns:a16="http://schemas.microsoft.com/office/drawing/2014/main" id="{6E352C7E-BCE1-47CD-872E-2935DD89FC28}"/>
              </a:ext>
            </a:extLst>
          </p:cNvPr>
          <p:cNvSpPr>
            <a:spLocks noGrp="1"/>
          </p:cNvSpPr>
          <p:nvPr>
            <p:ph type="pic" sz="quarter" idx="13"/>
          </p:nvPr>
        </p:nvSpPr>
        <p:spPr>
          <a:xfrm>
            <a:off x="852488" y="2103438"/>
            <a:ext cx="5243512" cy="3748087"/>
          </a:xfrm>
        </p:spPr>
        <p:txBody>
          <a:bodyPr anchor="ctr" anchorCtr="0"/>
          <a:lstStyle>
            <a:lvl1pPr marL="0" indent="0" algn="ctr">
              <a:buNone/>
              <a:defRPr/>
            </a:lvl1pPr>
          </a:lstStyle>
          <a:p>
            <a:r>
              <a:rPr lang="en-US"/>
              <a:t>Click icon to add picture</a:t>
            </a:r>
            <a:endParaRPr lang="ru-RU" dirty="0"/>
          </a:p>
        </p:txBody>
      </p:sp>
      <p:sp>
        <p:nvSpPr>
          <p:cNvPr id="8" name="Title 7"/>
          <p:cNvSpPr>
            <a:spLocks noGrp="1"/>
          </p:cNvSpPr>
          <p:nvPr>
            <p:ph type="title"/>
          </p:nvPr>
        </p:nvSpPr>
        <p:spPr/>
        <p:txBody>
          <a:bodyPr/>
          <a:lstStyle>
            <a:lvl1pPr>
              <a:defRPr>
                <a:solidFill>
                  <a:schemeClr val="bg2">
                    <a:lumMod val="50000"/>
                  </a:schemeClr>
                </a:solidFill>
              </a:defRPr>
            </a:lvl1pPr>
          </a:lstStyle>
          <a:p>
            <a:r>
              <a:rPr lang="en-US"/>
              <a:t>Click to edit Master title style</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23926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523591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758772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865951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2/8/2021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696644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2/8/2021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56042478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9" r:id="rId5"/>
    <p:sldLayoutId id="2147483730" r:id="rId6"/>
    <p:sldLayoutId id="2147483736" r:id="rId7"/>
    <p:sldLayoutId id="2147483737" r:id="rId8"/>
    <p:sldLayoutId id="2147483727" r:id="rId9"/>
    <p:sldLayoutId id="2147483741" r:id="rId10"/>
    <p:sldLayoutId id="2147483740" r:id="rId11"/>
    <p:sldLayoutId id="2147483728" r:id="rId12"/>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g"/><Relationship Id="rId7" Type="http://schemas.openxmlformats.org/officeDocument/2006/relationships/diagramColors" Target="../diagrams/colors2.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me9LyEKwsHs"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Man in headphones with a laptop">
            <a:extLst>
              <a:ext uri="{FF2B5EF4-FFF2-40B4-BE49-F238E27FC236}">
                <a16:creationId xmlns:a16="http://schemas.microsoft.com/office/drawing/2014/main" id="{ADA04C7C-FE8B-4C2F-BF2E-CBD501A02DFD}"/>
              </a:ext>
            </a:extLst>
          </p:cNvPr>
          <p:cNvPicPr>
            <a:picLocks noChangeAspect="1"/>
          </p:cNvPicPr>
          <p:nvPr/>
        </p:nvPicPr>
        <p:blipFill>
          <a:blip r:embed="rId3">
            <a:duotone>
              <a:prstClr val="black"/>
              <a:schemeClr val="accent1">
                <a:tint val="45000"/>
                <a:satMod val="400000"/>
              </a:schemeClr>
            </a:duotone>
          </a:blip>
          <a:srcRect/>
          <a:stretch/>
        </p:blipFill>
        <p:spPr>
          <a:xfrm>
            <a:off x="11" y="11"/>
            <a:ext cx="12191978" cy="6857988"/>
          </a:xfrm>
          <a:prstGeom prst="rect">
            <a:avLst/>
          </a:prstGeom>
        </p:spPr>
      </p:pic>
      <p:sp>
        <p:nvSpPr>
          <p:cNvPr id="11" name="Rectangle 10">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itle 1">
            <a:extLst>
              <a:ext uri="{FF2B5EF4-FFF2-40B4-BE49-F238E27FC236}">
                <a16:creationId xmlns:a16="http://schemas.microsoft.com/office/drawing/2014/main" id="{01253F3E-E6E8-4DEE-A6F6-D6A88FD391E3}"/>
              </a:ext>
            </a:extLst>
          </p:cNvPr>
          <p:cNvSpPr>
            <a:spLocks noGrp="1"/>
          </p:cNvSpPr>
          <p:nvPr>
            <p:ph type="ctrTitle"/>
          </p:nvPr>
        </p:nvSpPr>
        <p:spPr>
          <a:xfrm>
            <a:off x="1769532" y="2091263"/>
            <a:ext cx="8652938" cy="2461504"/>
          </a:xfrm>
        </p:spPr>
        <p:txBody>
          <a:bodyPr>
            <a:normAutofit fontScale="90000"/>
          </a:bodyPr>
          <a:lstStyle/>
          <a:p>
            <a:r>
              <a:rPr lang="en-US" cap="none" dirty="0"/>
              <a:t>Introduction to Understanding Word Problems in Mathematics</a:t>
            </a:r>
            <a:endParaRPr lang="ru-RU" cap="none" dirty="0"/>
          </a:p>
        </p:txBody>
      </p:sp>
      <p:sp>
        <p:nvSpPr>
          <p:cNvPr id="3" name="Subtitle 2">
            <a:extLst>
              <a:ext uri="{FF2B5EF4-FFF2-40B4-BE49-F238E27FC236}">
                <a16:creationId xmlns:a16="http://schemas.microsoft.com/office/drawing/2014/main" id="{1C954176-1A2D-47B9-B195-FB21407C0471}"/>
              </a:ext>
            </a:extLst>
          </p:cNvPr>
          <p:cNvSpPr>
            <a:spLocks noGrp="1"/>
          </p:cNvSpPr>
          <p:nvPr>
            <p:ph type="subTitle" idx="1"/>
          </p:nvPr>
        </p:nvSpPr>
        <p:spPr>
          <a:xfrm>
            <a:off x="1769532" y="4623127"/>
            <a:ext cx="8655200" cy="457201"/>
          </a:xfrm>
        </p:spPr>
        <p:txBody>
          <a:bodyPr>
            <a:noAutofit/>
          </a:bodyPr>
          <a:lstStyle/>
          <a:p>
            <a:pPr>
              <a:spcAft>
                <a:spcPts val="600"/>
              </a:spcAft>
            </a:pPr>
            <a:r>
              <a:rPr lang="en-US" sz="3200" dirty="0">
                <a:solidFill>
                  <a:schemeClr val="tx2">
                    <a:lumMod val="90000"/>
                  </a:schemeClr>
                </a:solidFill>
              </a:rPr>
              <a:t>RDG1300 Math Literacy Series</a:t>
            </a:r>
            <a:endParaRPr lang="ru-RU" sz="3200" dirty="0">
              <a:solidFill>
                <a:schemeClr val="tx2">
                  <a:lumMod val="90000"/>
                </a:schemeClr>
              </a:solidFill>
            </a:endParaRPr>
          </a:p>
        </p:txBody>
      </p:sp>
      <p:sp>
        <p:nvSpPr>
          <p:cNvPr id="13" name="Rectangle 12">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317353540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B65ABA3-820C-4D75-9437-9EFA1ADFE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30" name="Rectangle 29">
            <a:extLst>
              <a:ext uri="{FF2B5EF4-FFF2-40B4-BE49-F238E27FC236}">
                <a16:creationId xmlns:a16="http://schemas.microsoft.com/office/drawing/2014/main" id="{036BF2FB-90D8-48DB-BD34-D040CDCFF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32" name="Rectangle 31">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Placeholder 5">
            <a:extLst>
              <a:ext uri="{FF2B5EF4-FFF2-40B4-BE49-F238E27FC236}">
                <a16:creationId xmlns:a16="http://schemas.microsoft.com/office/drawing/2014/main" id="{1054C6CA-D723-4A6A-9734-5910A1729B5C}"/>
              </a:ext>
            </a:extLst>
          </p:cNvPr>
          <p:cNvPicPr>
            <a:picLocks noGrp="1" noChangeAspect="1"/>
          </p:cNvPicPr>
          <p:nvPr>
            <p:ph type="pic" idx="1"/>
          </p:nvPr>
        </p:nvPicPr>
        <p:blipFill>
          <a:blip r:embed="rId3">
            <a:duotone>
              <a:prstClr val="black"/>
              <a:schemeClr val="tx2">
                <a:tint val="45000"/>
                <a:satMod val="400000"/>
              </a:schemeClr>
            </a:duotone>
          </a:blip>
          <a:srcRect/>
          <a:stretch/>
        </p:blipFill>
        <p:spPr>
          <a:xfrm flipH="1">
            <a:off x="-761997" y="15804"/>
            <a:ext cx="13684390" cy="6842195"/>
          </a:xfrm>
          <a:prstGeom prst="rect">
            <a:avLst/>
          </a:prstGeom>
        </p:spPr>
      </p:pic>
      <p:sp>
        <p:nvSpPr>
          <p:cNvPr id="34" name="Rectangle 33">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A7F5067F-B05A-4CB4-8FEF-12162F4FD7F8}"/>
              </a:ext>
            </a:extLst>
          </p:cNvPr>
          <p:cNvSpPr>
            <a:spLocks noGrp="1"/>
          </p:cNvSpPr>
          <p:nvPr>
            <p:ph type="title"/>
          </p:nvPr>
        </p:nvSpPr>
        <p:spPr>
          <a:xfrm>
            <a:off x="774043" y="727626"/>
            <a:ext cx="4602152" cy="1718225"/>
          </a:xfrm>
        </p:spPr>
        <p:txBody>
          <a:bodyPr vert="horz" lIns="91440" tIns="45720" rIns="91440" bIns="45720" rtlCol="0" anchor="ctr">
            <a:normAutofit/>
          </a:bodyPr>
          <a:lstStyle/>
          <a:p>
            <a:pPr>
              <a:lnSpc>
                <a:spcPct val="90000"/>
              </a:lnSpc>
            </a:pPr>
            <a:r>
              <a:rPr lang="en-US" sz="4800" dirty="0">
                <a:solidFill>
                  <a:schemeClr val="bg2">
                    <a:lumMod val="50000"/>
                  </a:schemeClr>
                </a:solidFill>
              </a:rPr>
              <a:t>Tip 3:</a:t>
            </a:r>
          </a:p>
        </p:txBody>
      </p:sp>
      <p:sp>
        <p:nvSpPr>
          <p:cNvPr id="4" name="Text Placeholder 3">
            <a:extLst>
              <a:ext uri="{FF2B5EF4-FFF2-40B4-BE49-F238E27FC236}">
                <a16:creationId xmlns:a16="http://schemas.microsoft.com/office/drawing/2014/main" id="{29AD4A91-7AB8-40C3-9C11-950FF5FC7DFC}"/>
              </a:ext>
            </a:extLst>
          </p:cNvPr>
          <p:cNvSpPr>
            <a:spLocks noGrp="1"/>
          </p:cNvSpPr>
          <p:nvPr>
            <p:ph type="body" sz="half" idx="2"/>
          </p:nvPr>
        </p:nvSpPr>
        <p:spPr>
          <a:xfrm>
            <a:off x="774043" y="2538920"/>
            <a:ext cx="4602152" cy="3480066"/>
          </a:xfrm>
        </p:spPr>
        <p:txBody>
          <a:bodyPr vert="horz" lIns="91440" tIns="45720" rIns="91440" bIns="45720" rtlCol="0">
            <a:normAutofit/>
          </a:bodyPr>
          <a:lstStyle/>
          <a:p>
            <a:pPr>
              <a:lnSpc>
                <a:spcPct val="100000"/>
              </a:lnSpc>
            </a:pPr>
            <a:r>
              <a:rPr lang="en-US" sz="2400" dirty="0"/>
              <a:t>Find out what is given and what is not given</a:t>
            </a:r>
            <a:endParaRPr lang="en-US" sz="2400" dirty="0">
              <a:solidFill>
                <a:schemeClr val="bg2">
                  <a:lumMod val="50000"/>
                </a:schemeClr>
              </a:solidFill>
            </a:endParaRPr>
          </a:p>
        </p:txBody>
      </p:sp>
    </p:spTree>
    <p:extLst>
      <p:ext uri="{BB962C8B-B14F-4D97-AF65-F5344CB8AC3E}">
        <p14:creationId xmlns:p14="http://schemas.microsoft.com/office/powerpoint/2010/main" val="264750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B65ABA3-820C-4D75-9437-9EFA1ADFE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30" name="Rectangle 29">
            <a:extLst>
              <a:ext uri="{FF2B5EF4-FFF2-40B4-BE49-F238E27FC236}">
                <a16:creationId xmlns:a16="http://schemas.microsoft.com/office/drawing/2014/main" id="{036BF2FB-90D8-48DB-BD34-D040CDCFF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32" name="Rectangle 31">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Placeholder 5">
            <a:extLst>
              <a:ext uri="{FF2B5EF4-FFF2-40B4-BE49-F238E27FC236}">
                <a16:creationId xmlns:a16="http://schemas.microsoft.com/office/drawing/2014/main" id="{1054C6CA-D723-4A6A-9734-5910A1729B5C}"/>
              </a:ext>
            </a:extLst>
          </p:cNvPr>
          <p:cNvPicPr>
            <a:picLocks noGrp="1" noChangeAspect="1"/>
          </p:cNvPicPr>
          <p:nvPr>
            <p:ph type="pic" idx="1"/>
          </p:nvPr>
        </p:nvPicPr>
        <p:blipFill>
          <a:blip r:embed="rId3">
            <a:duotone>
              <a:prstClr val="black"/>
              <a:schemeClr val="tx2">
                <a:tint val="45000"/>
                <a:satMod val="400000"/>
              </a:schemeClr>
            </a:duotone>
          </a:blip>
          <a:srcRect/>
          <a:stretch/>
        </p:blipFill>
        <p:spPr>
          <a:xfrm flipH="1">
            <a:off x="-761997" y="15804"/>
            <a:ext cx="13684390" cy="6842195"/>
          </a:xfrm>
          <a:prstGeom prst="rect">
            <a:avLst/>
          </a:prstGeom>
        </p:spPr>
      </p:pic>
      <p:sp>
        <p:nvSpPr>
          <p:cNvPr id="34" name="Rectangle 33">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A7F5067F-B05A-4CB4-8FEF-12162F4FD7F8}"/>
              </a:ext>
            </a:extLst>
          </p:cNvPr>
          <p:cNvSpPr>
            <a:spLocks noGrp="1"/>
          </p:cNvSpPr>
          <p:nvPr>
            <p:ph type="title"/>
          </p:nvPr>
        </p:nvSpPr>
        <p:spPr>
          <a:xfrm>
            <a:off x="774043" y="727626"/>
            <a:ext cx="4602152" cy="1718225"/>
          </a:xfrm>
        </p:spPr>
        <p:txBody>
          <a:bodyPr vert="horz" lIns="91440" tIns="45720" rIns="91440" bIns="45720" rtlCol="0" anchor="ctr">
            <a:normAutofit/>
          </a:bodyPr>
          <a:lstStyle/>
          <a:p>
            <a:pPr>
              <a:lnSpc>
                <a:spcPct val="90000"/>
              </a:lnSpc>
            </a:pPr>
            <a:r>
              <a:rPr lang="en-US" sz="4800" dirty="0">
                <a:solidFill>
                  <a:schemeClr val="bg2">
                    <a:lumMod val="50000"/>
                  </a:schemeClr>
                </a:solidFill>
              </a:rPr>
              <a:t>Tip 3:</a:t>
            </a:r>
          </a:p>
        </p:txBody>
      </p:sp>
      <p:sp>
        <p:nvSpPr>
          <p:cNvPr id="4" name="Text Placeholder 3">
            <a:extLst>
              <a:ext uri="{FF2B5EF4-FFF2-40B4-BE49-F238E27FC236}">
                <a16:creationId xmlns:a16="http://schemas.microsoft.com/office/drawing/2014/main" id="{29AD4A91-7AB8-40C3-9C11-950FF5FC7DFC}"/>
              </a:ext>
            </a:extLst>
          </p:cNvPr>
          <p:cNvSpPr>
            <a:spLocks noGrp="1"/>
          </p:cNvSpPr>
          <p:nvPr>
            <p:ph type="body" sz="half" idx="2"/>
          </p:nvPr>
        </p:nvSpPr>
        <p:spPr>
          <a:xfrm>
            <a:off x="774043" y="2538920"/>
            <a:ext cx="4602152" cy="3480066"/>
          </a:xfrm>
        </p:spPr>
        <p:txBody>
          <a:bodyPr vert="horz" lIns="91440" tIns="45720" rIns="91440" bIns="45720" rtlCol="0">
            <a:normAutofit fontScale="85000" lnSpcReduction="10000"/>
          </a:bodyPr>
          <a:lstStyle/>
          <a:p>
            <a:pPr>
              <a:lnSpc>
                <a:spcPct val="100000"/>
              </a:lnSpc>
            </a:pPr>
            <a:r>
              <a:rPr lang="en-US" sz="2400" dirty="0"/>
              <a:t>KBECK collects kicks. He especially likes limited edition Air Max 90’s and </a:t>
            </a:r>
            <a:r>
              <a:rPr lang="en-US" sz="2400" dirty="0" err="1"/>
              <a:t>and</a:t>
            </a:r>
            <a:r>
              <a:rPr lang="en-US" sz="2400" dirty="0"/>
              <a:t> OG colorways. Every 3 months, he cops a fresh pair.  He always gets a pair for Kings’ Day and for his Birthday. Sometimes he also buys watches. He also likes hoodies and is jealous of Trevor Noah’s endless collection. At least how many pairs of shoes should he expect to cop in 2021 and 2022 combined? How many new watches will he have between now and December 31, 2021.</a:t>
            </a:r>
          </a:p>
        </p:txBody>
      </p:sp>
    </p:spTree>
    <p:extLst>
      <p:ext uri="{BB962C8B-B14F-4D97-AF65-F5344CB8AC3E}">
        <p14:creationId xmlns:p14="http://schemas.microsoft.com/office/powerpoint/2010/main" val="2555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B65ABA3-820C-4D75-9437-9EFA1ADFE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30" name="Rectangle 29">
            <a:extLst>
              <a:ext uri="{FF2B5EF4-FFF2-40B4-BE49-F238E27FC236}">
                <a16:creationId xmlns:a16="http://schemas.microsoft.com/office/drawing/2014/main" id="{036BF2FB-90D8-48DB-BD34-D040CDCFF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32" name="Rectangle 31">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Placeholder 5">
            <a:extLst>
              <a:ext uri="{FF2B5EF4-FFF2-40B4-BE49-F238E27FC236}">
                <a16:creationId xmlns:a16="http://schemas.microsoft.com/office/drawing/2014/main" id="{1054C6CA-D723-4A6A-9734-5910A1729B5C}"/>
              </a:ext>
            </a:extLst>
          </p:cNvPr>
          <p:cNvPicPr>
            <a:picLocks noGrp="1" noChangeAspect="1"/>
          </p:cNvPicPr>
          <p:nvPr>
            <p:ph type="pic" idx="1"/>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colorTemperature colorTemp="11200"/>
                    </a14:imgEffect>
                  </a14:imgLayer>
                </a14:imgProps>
              </a:ext>
            </a:extLst>
          </a:blip>
          <a:srcRect/>
          <a:stretch/>
        </p:blipFill>
        <p:spPr>
          <a:xfrm flipH="1">
            <a:off x="-10760" y="-989704"/>
            <a:ext cx="15978691" cy="8988013"/>
          </a:xfrm>
          <a:prstGeom prst="rect">
            <a:avLst/>
          </a:prstGeom>
        </p:spPr>
      </p:pic>
      <p:sp>
        <p:nvSpPr>
          <p:cNvPr id="34" name="Rectangle 33">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A7F5067F-B05A-4CB4-8FEF-12162F4FD7F8}"/>
              </a:ext>
            </a:extLst>
          </p:cNvPr>
          <p:cNvSpPr>
            <a:spLocks noGrp="1"/>
          </p:cNvSpPr>
          <p:nvPr>
            <p:ph type="title"/>
          </p:nvPr>
        </p:nvSpPr>
        <p:spPr>
          <a:xfrm>
            <a:off x="774043" y="727626"/>
            <a:ext cx="4602152" cy="1718225"/>
          </a:xfrm>
        </p:spPr>
        <p:txBody>
          <a:bodyPr vert="horz" lIns="91440" tIns="45720" rIns="91440" bIns="45720" rtlCol="0" anchor="ctr">
            <a:normAutofit/>
          </a:bodyPr>
          <a:lstStyle/>
          <a:p>
            <a:pPr>
              <a:lnSpc>
                <a:spcPct val="90000"/>
              </a:lnSpc>
            </a:pPr>
            <a:r>
              <a:rPr lang="en-US" sz="4800" dirty="0">
                <a:solidFill>
                  <a:schemeClr val="bg2">
                    <a:lumMod val="50000"/>
                  </a:schemeClr>
                </a:solidFill>
              </a:rPr>
              <a:t>Tip 4:</a:t>
            </a:r>
          </a:p>
        </p:txBody>
      </p:sp>
      <p:sp>
        <p:nvSpPr>
          <p:cNvPr id="4" name="Text Placeholder 3">
            <a:extLst>
              <a:ext uri="{FF2B5EF4-FFF2-40B4-BE49-F238E27FC236}">
                <a16:creationId xmlns:a16="http://schemas.microsoft.com/office/drawing/2014/main" id="{29AD4A91-7AB8-40C3-9C11-950FF5FC7DFC}"/>
              </a:ext>
            </a:extLst>
          </p:cNvPr>
          <p:cNvSpPr>
            <a:spLocks noGrp="1"/>
          </p:cNvSpPr>
          <p:nvPr>
            <p:ph type="body" sz="half" idx="2"/>
          </p:nvPr>
        </p:nvSpPr>
        <p:spPr>
          <a:xfrm>
            <a:off x="774043" y="2538920"/>
            <a:ext cx="4602152" cy="3480066"/>
          </a:xfrm>
        </p:spPr>
        <p:txBody>
          <a:bodyPr vert="horz" lIns="91440" tIns="45720" rIns="91440" bIns="45720" rtlCol="0">
            <a:normAutofit/>
          </a:bodyPr>
          <a:lstStyle/>
          <a:p>
            <a:pPr>
              <a:lnSpc>
                <a:spcPct val="100000"/>
              </a:lnSpc>
            </a:pPr>
            <a:r>
              <a:rPr lang="en-US" sz="4400" dirty="0">
                <a:latin typeface="Calibri" panose="020F0502020204030204" pitchFamily="34" charset="0"/>
                <a:ea typeface="Times New Roman" panose="02020603050405020304" pitchFamily="18" charset="0"/>
                <a:cs typeface="Times New Roman" panose="02020603050405020304" pitchFamily="18" charset="0"/>
              </a:rPr>
              <a:t>think about a mathematical concept that you can use to get the answer. </a:t>
            </a:r>
            <a:endParaRPr lang="en-US" sz="4400" dirty="0">
              <a:solidFill>
                <a:schemeClr val="bg2">
                  <a:lumMod val="50000"/>
                </a:schemeClr>
              </a:solidFill>
            </a:endParaRPr>
          </a:p>
        </p:txBody>
      </p:sp>
    </p:spTree>
    <p:extLst>
      <p:ext uri="{BB962C8B-B14F-4D97-AF65-F5344CB8AC3E}">
        <p14:creationId xmlns:p14="http://schemas.microsoft.com/office/powerpoint/2010/main" val="119929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B65ABA3-820C-4D75-9437-9EFA1ADFE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30" name="Rectangle 29">
            <a:extLst>
              <a:ext uri="{FF2B5EF4-FFF2-40B4-BE49-F238E27FC236}">
                <a16:creationId xmlns:a16="http://schemas.microsoft.com/office/drawing/2014/main" id="{036BF2FB-90D8-48DB-BD34-D040CDCFF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32" name="Rectangle 31">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Placeholder 5">
            <a:extLst>
              <a:ext uri="{FF2B5EF4-FFF2-40B4-BE49-F238E27FC236}">
                <a16:creationId xmlns:a16="http://schemas.microsoft.com/office/drawing/2014/main" id="{1054C6CA-D723-4A6A-9734-5910A1729B5C}"/>
              </a:ext>
            </a:extLst>
          </p:cNvPr>
          <p:cNvPicPr>
            <a:picLocks noGrp="1" noChangeAspect="1"/>
          </p:cNvPicPr>
          <p:nvPr>
            <p:ph type="pic" idx="1"/>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colorTemperature colorTemp="11200"/>
                    </a14:imgEffect>
                  </a14:imgLayer>
                </a14:imgProps>
              </a:ext>
            </a:extLst>
          </a:blip>
          <a:srcRect/>
          <a:stretch/>
        </p:blipFill>
        <p:spPr>
          <a:xfrm flipH="1">
            <a:off x="-10760" y="-989704"/>
            <a:ext cx="15978691" cy="8988013"/>
          </a:xfrm>
          <a:prstGeom prst="rect">
            <a:avLst/>
          </a:prstGeom>
        </p:spPr>
      </p:pic>
      <p:sp>
        <p:nvSpPr>
          <p:cNvPr id="34" name="Rectangle 33">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A7F5067F-B05A-4CB4-8FEF-12162F4FD7F8}"/>
              </a:ext>
            </a:extLst>
          </p:cNvPr>
          <p:cNvSpPr>
            <a:spLocks noGrp="1"/>
          </p:cNvSpPr>
          <p:nvPr>
            <p:ph type="title"/>
          </p:nvPr>
        </p:nvSpPr>
        <p:spPr>
          <a:xfrm>
            <a:off x="774043" y="727626"/>
            <a:ext cx="4602152" cy="1718225"/>
          </a:xfrm>
        </p:spPr>
        <p:txBody>
          <a:bodyPr vert="horz" lIns="91440" tIns="45720" rIns="91440" bIns="45720" rtlCol="0" anchor="ctr">
            <a:normAutofit/>
          </a:bodyPr>
          <a:lstStyle/>
          <a:p>
            <a:pPr>
              <a:lnSpc>
                <a:spcPct val="90000"/>
              </a:lnSpc>
            </a:pPr>
            <a:r>
              <a:rPr lang="en-US" sz="4800" dirty="0">
                <a:solidFill>
                  <a:schemeClr val="bg2">
                    <a:lumMod val="50000"/>
                  </a:schemeClr>
                </a:solidFill>
              </a:rPr>
              <a:t>Tip 4:</a:t>
            </a:r>
          </a:p>
        </p:txBody>
      </p:sp>
      <p:sp>
        <p:nvSpPr>
          <p:cNvPr id="4" name="Text Placeholder 3">
            <a:extLst>
              <a:ext uri="{FF2B5EF4-FFF2-40B4-BE49-F238E27FC236}">
                <a16:creationId xmlns:a16="http://schemas.microsoft.com/office/drawing/2014/main" id="{29AD4A91-7AB8-40C3-9C11-950FF5FC7DFC}"/>
              </a:ext>
            </a:extLst>
          </p:cNvPr>
          <p:cNvSpPr>
            <a:spLocks noGrp="1"/>
          </p:cNvSpPr>
          <p:nvPr>
            <p:ph type="body" sz="half" idx="2"/>
          </p:nvPr>
        </p:nvSpPr>
        <p:spPr>
          <a:xfrm>
            <a:off x="774043" y="2538920"/>
            <a:ext cx="4602152" cy="3480066"/>
          </a:xfrm>
        </p:spPr>
        <p:txBody>
          <a:bodyPr vert="horz" lIns="91440" tIns="45720" rIns="91440" bIns="45720" rtlCol="0">
            <a:normAutofit fontScale="40000" lnSpcReduction="20000"/>
          </a:bodyPr>
          <a:lstStyle/>
          <a:p>
            <a:r>
              <a:rPr lang="en-US" sz="4400" dirty="0"/>
              <a:t>KBECK collects kicks. He especially likes limited edition Air Max 90’s and </a:t>
            </a:r>
            <a:r>
              <a:rPr lang="en-US" sz="4400" dirty="0" err="1"/>
              <a:t>and</a:t>
            </a:r>
            <a:r>
              <a:rPr lang="en-US" sz="4400" dirty="0"/>
              <a:t> OG colorways. Every 3 months, he cops a fresh pair.  He always gets a pair for Kings’ Day and for his Birthday. Sometimes he also buys watches. He also likes hoodies and is jealous of Trevor Noah’s endless collection. At least how many pairs of shoes should he expect to cop in 2021 and 2022 combined? How many new watches will he have between now and December 31, 2021.</a:t>
            </a:r>
          </a:p>
        </p:txBody>
      </p:sp>
    </p:spTree>
    <p:extLst>
      <p:ext uri="{BB962C8B-B14F-4D97-AF65-F5344CB8AC3E}">
        <p14:creationId xmlns:p14="http://schemas.microsoft.com/office/powerpoint/2010/main" val="218267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B65ABA3-820C-4D75-9437-9EFA1ADFE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30" name="Rectangle 29">
            <a:extLst>
              <a:ext uri="{FF2B5EF4-FFF2-40B4-BE49-F238E27FC236}">
                <a16:creationId xmlns:a16="http://schemas.microsoft.com/office/drawing/2014/main" id="{036BF2FB-90D8-48DB-BD34-D040CDCFF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32" name="Rectangle 31">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Placeholder 5">
            <a:extLst>
              <a:ext uri="{FF2B5EF4-FFF2-40B4-BE49-F238E27FC236}">
                <a16:creationId xmlns:a16="http://schemas.microsoft.com/office/drawing/2014/main" id="{1054C6CA-D723-4A6A-9734-5910A1729B5C}"/>
              </a:ext>
            </a:extLst>
          </p:cNvPr>
          <p:cNvPicPr>
            <a:picLocks noGrp="1" noChangeAspect="1"/>
          </p:cNvPicPr>
          <p:nvPr>
            <p:ph type="pic" idx="1"/>
          </p:nvPr>
        </p:nvPicPr>
        <p:blipFill>
          <a:blip r:embed="rId3"/>
          <a:srcRect/>
          <a:stretch/>
        </p:blipFill>
        <p:spPr>
          <a:xfrm>
            <a:off x="86468" y="-200966"/>
            <a:ext cx="12520980" cy="7648800"/>
          </a:xfrm>
          <a:prstGeom prst="rect">
            <a:avLst/>
          </a:prstGeom>
        </p:spPr>
      </p:pic>
      <p:sp>
        <p:nvSpPr>
          <p:cNvPr id="34" name="Rectangle 33">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A7F5067F-B05A-4CB4-8FEF-12162F4FD7F8}"/>
              </a:ext>
            </a:extLst>
          </p:cNvPr>
          <p:cNvSpPr>
            <a:spLocks noGrp="1"/>
          </p:cNvSpPr>
          <p:nvPr>
            <p:ph type="title"/>
          </p:nvPr>
        </p:nvSpPr>
        <p:spPr>
          <a:xfrm>
            <a:off x="774043" y="727626"/>
            <a:ext cx="4602152" cy="1718225"/>
          </a:xfrm>
        </p:spPr>
        <p:txBody>
          <a:bodyPr vert="horz" lIns="91440" tIns="45720" rIns="91440" bIns="45720" rtlCol="0" anchor="ctr">
            <a:normAutofit/>
          </a:bodyPr>
          <a:lstStyle/>
          <a:p>
            <a:pPr>
              <a:lnSpc>
                <a:spcPct val="90000"/>
              </a:lnSpc>
            </a:pPr>
            <a:r>
              <a:rPr lang="en-US" sz="4800" dirty="0">
                <a:solidFill>
                  <a:schemeClr val="bg2">
                    <a:lumMod val="50000"/>
                  </a:schemeClr>
                </a:solidFill>
              </a:rPr>
              <a:t>Tip 5:</a:t>
            </a:r>
          </a:p>
        </p:txBody>
      </p:sp>
      <p:sp>
        <p:nvSpPr>
          <p:cNvPr id="4" name="Text Placeholder 3">
            <a:extLst>
              <a:ext uri="{FF2B5EF4-FFF2-40B4-BE49-F238E27FC236}">
                <a16:creationId xmlns:a16="http://schemas.microsoft.com/office/drawing/2014/main" id="{29AD4A91-7AB8-40C3-9C11-950FF5FC7DFC}"/>
              </a:ext>
            </a:extLst>
          </p:cNvPr>
          <p:cNvSpPr>
            <a:spLocks noGrp="1"/>
          </p:cNvSpPr>
          <p:nvPr>
            <p:ph type="body" sz="half" idx="2"/>
          </p:nvPr>
        </p:nvSpPr>
        <p:spPr>
          <a:xfrm>
            <a:off x="774043" y="2538920"/>
            <a:ext cx="4602152" cy="3480066"/>
          </a:xfrm>
        </p:spPr>
        <p:txBody>
          <a:bodyPr vert="horz" lIns="91440" tIns="45720" rIns="91440" bIns="45720" rtlCol="0">
            <a:normAutofit/>
          </a:bodyPr>
          <a:lstStyle/>
          <a:p>
            <a:pPr>
              <a:lnSpc>
                <a:spcPct val="100000"/>
              </a:lnSpc>
            </a:pPr>
            <a:r>
              <a:rPr lang="en-US" dirty="0"/>
              <a:t>find out all the redundant or additional information what you don't need to answer that question</a:t>
            </a:r>
            <a:endParaRPr lang="en-US" sz="4400" dirty="0">
              <a:solidFill>
                <a:schemeClr val="bg2">
                  <a:lumMod val="50000"/>
                </a:schemeClr>
              </a:solidFill>
            </a:endParaRPr>
          </a:p>
        </p:txBody>
      </p:sp>
    </p:spTree>
    <p:extLst>
      <p:ext uri="{BB962C8B-B14F-4D97-AF65-F5344CB8AC3E}">
        <p14:creationId xmlns:p14="http://schemas.microsoft.com/office/powerpoint/2010/main" val="163237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B65ABA3-820C-4D75-9437-9EFA1ADFE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30" name="Rectangle 29">
            <a:extLst>
              <a:ext uri="{FF2B5EF4-FFF2-40B4-BE49-F238E27FC236}">
                <a16:creationId xmlns:a16="http://schemas.microsoft.com/office/drawing/2014/main" id="{036BF2FB-90D8-48DB-BD34-D040CDCFF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32" name="Rectangle 31">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Placeholder 5">
            <a:extLst>
              <a:ext uri="{FF2B5EF4-FFF2-40B4-BE49-F238E27FC236}">
                <a16:creationId xmlns:a16="http://schemas.microsoft.com/office/drawing/2014/main" id="{1054C6CA-D723-4A6A-9734-5910A1729B5C}"/>
              </a:ext>
            </a:extLst>
          </p:cNvPr>
          <p:cNvPicPr>
            <a:picLocks noGrp="1" noChangeAspect="1"/>
          </p:cNvPicPr>
          <p:nvPr>
            <p:ph type="pic" idx="1"/>
          </p:nvPr>
        </p:nvPicPr>
        <p:blipFill>
          <a:blip r:embed="rId3"/>
          <a:srcRect/>
          <a:stretch/>
        </p:blipFill>
        <p:spPr>
          <a:xfrm>
            <a:off x="86468" y="-200966"/>
            <a:ext cx="12520980" cy="7648800"/>
          </a:xfrm>
          <a:prstGeom prst="rect">
            <a:avLst/>
          </a:prstGeom>
        </p:spPr>
      </p:pic>
      <p:sp>
        <p:nvSpPr>
          <p:cNvPr id="34" name="Rectangle 33">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A7F5067F-B05A-4CB4-8FEF-12162F4FD7F8}"/>
              </a:ext>
            </a:extLst>
          </p:cNvPr>
          <p:cNvSpPr>
            <a:spLocks noGrp="1"/>
          </p:cNvSpPr>
          <p:nvPr>
            <p:ph type="title"/>
          </p:nvPr>
        </p:nvSpPr>
        <p:spPr>
          <a:xfrm>
            <a:off x="774043" y="727626"/>
            <a:ext cx="4602152" cy="1718225"/>
          </a:xfrm>
        </p:spPr>
        <p:txBody>
          <a:bodyPr vert="horz" lIns="91440" tIns="45720" rIns="91440" bIns="45720" rtlCol="0" anchor="ctr">
            <a:normAutofit/>
          </a:bodyPr>
          <a:lstStyle/>
          <a:p>
            <a:pPr>
              <a:lnSpc>
                <a:spcPct val="90000"/>
              </a:lnSpc>
            </a:pPr>
            <a:r>
              <a:rPr lang="en-US" sz="4800" dirty="0">
                <a:solidFill>
                  <a:schemeClr val="bg2">
                    <a:lumMod val="50000"/>
                  </a:schemeClr>
                </a:solidFill>
              </a:rPr>
              <a:t>Tip 5:</a:t>
            </a:r>
          </a:p>
        </p:txBody>
      </p:sp>
      <p:sp>
        <p:nvSpPr>
          <p:cNvPr id="4" name="Text Placeholder 3">
            <a:extLst>
              <a:ext uri="{FF2B5EF4-FFF2-40B4-BE49-F238E27FC236}">
                <a16:creationId xmlns:a16="http://schemas.microsoft.com/office/drawing/2014/main" id="{29AD4A91-7AB8-40C3-9C11-950FF5FC7DFC}"/>
              </a:ext>
            </a:extLst>
          </p:cNvPr>
          <p:cNvSpPr>
            <a:spLocks noGrp="1"/>
          </p:cNvSpPr>
          <p:nvPr>
            <p:ph type="body" sz="half" idx="2"/>
          </p:nvPr>
        </p:nvSpPr>
        <p:spPr>
          <a:xfrm>
            <a:off x="774043" y="2538920"/>
            <a:ext cx="4602152" cy="3480066"/>
          </a:xfrm>
        </p:spPr>
        <p:txBody>
          <a:bodyPr vert="horz" lIns="91440" tIns="45720" rIns="91440" bIns="45720" rtlCol="0">
            <a:normAutofit fontScale="47500" lnSpcReduction="20000"/>
          </a:bodyPr>
          <a:lstStyle/>
          <a:p>
            <a:pPr>
              <a:lnSpc>
                <a:spcPct val="100000"/>
              </a:lnSpc>
            </a:pPr>
            <a:r>
              <a:rPr lang="en-US" sz="4400" dirty="0">
                <a:latin typeface="Calibri" panose="020F0502020204030204" pitchFamily="34" charset="0"/>
                <a:ea typeface="Times New Roman" panose="02020603050405020304" pitchFamily="18" charset="0"/>
                <a:cs typeface="Times New Roman" panose="02020603050405020304" pitchFamily="18" charset="0"/>
              </a:rPr>
              <a:t>KBECK collects kicks. He especially likes limited edition Air Max 90’s and </a:t>
            </a:r>
            <a:r>
              <a:rPr lang="en-US" sz="4400" dirty="0" err="1">
                <a:latin typeface="Calibri" panose="020F0502020204030204" pitchFamily="34" charset="0"/>
                <a:ea typeface="Times New Roman" panose="02020603050405020304" pitchFamily="18" charset="0"/>
                <a:cs typeface="Times New Roman" panose="02020603050405020304" pitchFamily="18" charset="0"/>
              </a:rPr>
              <a:t>and</a:t>
            </a:r>
            <a:r>
              <a:rPr lang="en-US" sz="4400" dirty="0">
                <a:latin typeface="Calibri" panose="020F0502020204030204" pitchFamily="34" charset="0"/>
                <a:ea typeface="Times New Roman" panose="02020603050405020304" pitchFamily="18" charset="0"/>
                <a:cs typeface="Times New Roman" panose="02020603050405020304" pitchFamily="18" charset="0"/>
              </a:rPr>
              <a:t> OG colorways. Every 3 months, he cops a fresh pair.  He always gets a pair for Kings’ Day and for his Birthday. Sometimes he also buys watches. He also likes hoodies and is jealous of Trevor Noah’s endless collection. At least how many pairs of shoes should he expect to cop in 2021 and 2022 combined? How many new watches will he have between now and December 31, 2021.</a:t>
            </a:r>
          </a:p>
        </p:txBody>
      </p:sp>
    </p:spTree>
    <p:extLst>
      <p:ext uri="{BB962C8B-B14F-4D97-AF65-F5344CB8AC3E}">
        <p14:creationId xmlns:p14="http://schemas.microsoft.com/office/powerpoint/2010/main" val="202144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B65ABA3-820C-4D75-9437-9EFA1ADFE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30" name="Rectangle 29">
            <a:extLst>
              <a:ext uri="{FF2B5EF4-FFF2-40B4-BE49-F238E27FC236}">
                <a16:creationId xmlns:a16="http://schemas.microsoft.com/office/drawing/2014/main" id="{036BF2FB-90D8-48DB-BD34-D040CDCFF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32" name="Rectangle 31">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Placeholder 5">
            <a:extLst>
              <a:ext uri="{FF2B5EF4-FFF2-40B4-BE49-F238E27FC236}">
                <a16:creationId xmlns:a16="http://schemas.microsoft.com/office/drawing/2014/main" id="{1054C6CA-D723-4A6A-9734-5910A1729B5C}"/>
              </a:ext>
            </a:extLst>
          </p:cNvPr>
          <p:cNvPicPr>
            <a:picLocks noGrp="1" noChangeAspect="1"/>
          </p:cNvPicPr>
          <p:nvPr>
            <p:ph type="pic" idx="1"/>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colorTemperature colorTemp="11200"/>
                    </a14:imgEffect>
                  </a14:imgLayer>
                </a14:imgProps>
              </a:ext>
            </a:extLst>
          </a:blip>
          <a:srcRect/>
          <a:stretch/>
        </p:blipFill>
        <p:spPr>
          <a:xfrm flipH="1">
            <a:off x="-10760" y="-989704"/>
            <a:ext cx="15978691" cy="8988013"/>
          </a:xfrm>
          <a:prstGeom prst="rect">
            <a:avLst/>
          </a:prstGeom>
        </p:spPr>
      </p:pic>
      <p:sp>
        <p:nvSpPr>
          <p:cNvPr id="34" name="Rectangle 33">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A7F5067F-B05A-4CB4-8FEF-12162F4FD7F8}"/>
              </a:ext>
            </a:extLst>
          </p:cNvPr>
          <p:cNvSpPr>
            <a:spLocks noGrp="1"/>
          </p:cNvSpPr>
          <p:nvPr>
            <p:ph type="title"/>
          </p:nvPr>
        </p:nvSpPr>
        <p:spPr>
          <a:xfrm>
            <a:off x="774043" y="727626"/>
            <a:ext cx="4602152" cy="1718225"/>
          </a:xfrm>
        </p:spPr>
        <p:txBody>
          <a:bodyPr vert="horz" lIns="91440" tIns="45720" rIns="91440" bIns="45720" rtlCol="0" anchor="ctr">
            <a:normAutofit/>
          </a:bodyPr>
          <a:lstStyle/>
          <a:p>
            <a:pPr>
              <a:lnSpc>
                <a:spcPct val="90000"/>
              </a:lnSpc>
            </a:pPr>
            <a:r>
              <a:rPr lang="en-US" sz="4800" dirty="0">
                <a:solidFill>
                  <a:schemeClr val="bg2">
                    <a:lumMod val="50000"/>
                  </a:schemeClr>
                </a:solidFill>
              </a:rPr>
              <a:t>Tip 6:</a:t>
            </a:r>
          </a:p>
        </p:txBody>
      </p:sp>
      <p:sp>
        <p:nvSpPr>
          <p:cNvPr id="4" name="Text Placeholder 3">
            <a:extLst>
              <a:ext uri="{FF2B5EF4-FFF2-40B4-BE49-F238E27FC236}">
                <a16:creationId xmlns:a16="http://schemas.microsoft.com/office/drawing/2014/main" id="{29AD4A91-7AB8-40C3-9C11-950FF5FC7DFC}"/>
              </a:ext>
            </a:extLst>
          </p:cNvPr>
          <p:cNvSpPr>
            <a:spLocks noGrp="1"/>
          </p:cNvSpPr>
          <p:nvPr>
            <p:ph type="body" sz="half" idx="2"/>
          </p:nvPr>
        </p:nvSpPr>
        <p:spPr>
          <a:xfrm>
            <a:off x="774043" y="2538920"/>
            <a:ext cx="4602152" cy="3480066"/>
          </a:xfrm>
        </p:spPr>
        <p:txBody>
          <a:bodyPr vert="horz" lIns="91440" tIns="45720" rIns="91440" bIns="45720" rtlCol="0">
            <a:normAutofit/>
          </a:bodyPr>
          <a:lstStyle/>
          <a:p>
            <a:pPr>
              <a:lnSpc>
                <a:spcPct val="100000"/>
              </a:lnSpc>
            </a:pPr>
            <a:r>
              <a:rPr lang="en-US" sz="4400" dirty="0">
                <a:latin typeface="Calibri" panose="020F0502020204030204" pitchFamily="34" charset="0"/>
                <a:ea typeface="Times New Roman" panose="02020603050405020304" pitchFamily="18" charset="0"/>
                <a:cs typeface="Times New Roman" panose="02020603050405020304" pitchFamily="18" charset="0"/>
              </a:rPr>
              <a:t>Be careful about the unit of measurements, Keep track on unit of measurements.</a:t>
            </a:r>
            <a:endParaRPr lang="en-US" sz="4400" dirty="0">
              <a:solidFill>
                <a:schemeClr val="bg2">
                  <a:lumMod val="50000"/>
                </a:schemeClr>
              </a:solidFill>
            </a:endParaRPr>
          </a:p>
        </p:txBody>
      </p:sp>
    </p:spTree>
    <p:extLst>
      <p:ext uri="{BB962C8B-B14F-4D97-AF65-F5344CB8AC3E}">
        <p14:creationId xmlns:p14="http://schemas.microsoft.com/office/powerpoint/2010/main" val="401080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B65ABA3-820C-4D75-9437-9EFA1ADFE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30" name="Rectangle 29">
            <a:extLst>
              <a:ext uri="{FF2B5EF4-FFF2-40B4-BE49-F238E27FC236}">
                <a16:creationId xmlns:a16="http://schemas.microsoft.com/office/drawing/2014/main" id="{036BF2FB-90D8-48DB-BD34-D040CDCFF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32" name="Rectangle 31">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Placeholder 5">
            <a:extLst>
              <a:ext uri="{FF2B5EF4-FFF2-40B4-BE49-F238E27FC236}">
                <a16:creationId xmlns:a16="http://schemas.microsoft.com/office/drawing/2014/main" id="{1054C6CA-D723-4A6A-9734-5910A1729B5C}"/>
              </a:ext>
            </a:extLst>
          </p:cNvPr>
          <p:cNvPicPr>
            <a:picLocks noGrp="1" noChangeAspect="1"/>
          </p:cNvPicPr>
          <p:nvPr>
            <p:ph type="pic" idx="1"/>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colorTemperature colorTemp="11200"/>
                    </a14:imgEffect>
                  </a14:imgLayer>
                </a14:imgProps>
              </a:ext>
            </a:extLst>
          </a:blip>
          <a:srcRect/>
          <a:stretch/>
        </p:blipFill>
        <p:spPr>
          <a:xfrm flipH="1">
            <a:off x="-10760" y="-989704"/>
            <a:ext cx="15978691" cy="8988013"/>
          </a:xfrm>
          <a:prstGeom prst="rect">
            <a:avLst/>
          </a:prstGeom>
        </p:spPr>
      </p:pic>
      <p:sp>
        <p:nvSpPr>
          <p:cNvPr id="34" name="Rectangle 33">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A7F5067F-B05A-4CB4-8FEF-12162F4FD7F8}"/>
              </a:ext>
            </a:extLst>
          </p:cNvPr>
          <p:cNvSpPr>
            <a:spLocks noGrp="1"/>
          </p:cNvSpPr>
          <p:nvPr>
            <p:ph type="title"/>
          </p:nvPr>
        </p:nvSpPr>
        <p:spPr>
          <a:xfrm>
            <a:off x="774043" y="727626"/>
            <a:ext cx="4602152" cy="1718225"/>
          </a:xfrm>
        </p:spPr>
        <p:txBody>
          <a:bodyPr vert="horz" lIns="91440" tIns="45720" rIns="91440" bIns="45720" rtlCol="0" anchor="ctr">
            <a:normAutofit/>
          </a:bodyPr>
          <a:lstStyle/>
          <a:p>
            <a:pPr>
              <a:lnSpc>
                <a:spcPct val="90000"/>
              </a:lnSpc>
            </a:pPr>
            <a:r>
              <a:rPr lang="en-US" sz="4800" dirty="0">
                <a:solidFill>
                  <a:schemeClr val="bg2">
                    <a:lumMod val="50000"/>
                  </a:schemeClr>
                </a:solidFill>
              </a:rPr>
              <a:t>Tip 6:</a:t>
            </a:r>
          </a:p>
        </p:txBody>
      </p:sp>
      <p:sp>
        <p:nvSpPr>
          <p:cNvPr id="4" name="Text Placeholder 3">
            <a:extLst>
              <a:ext uri="{FF2B5EF4-FFF2-40B4-BE49-F238E27FC236}">
                <a16:creationId xmlns:a16="http://schemas.microsoft.com/office/drawing/2014/main" id="{29AD4A91-7AB8-40C3-9C11-950FF5FC7DFC}"/>
              </a:ext>
            </a:extLst>
          </p:cNvPr>
          <p:cNvSpPr>
            <a:spLocks noGrp="1"/>
          </p:cNvSpPr>
          <p:nvPr>
            <p:ph type="body" sz="half" idx="2"/>
          </p:nvPr>
        </p:nvSpPr>
        <p:spPr>
          <a:xfrm>
            <a:off x="774043" y="2538920"/>
            <a:ext cx="4602152" cy="3480066"/>
          </a:xfrm>
        </p:spPr>
        <p:txBody>
          <a:bodyPr vert="horz" lIns="91440" tIns="45720" rIns="91440" bIns="45720" rtlCol="0">
            <a:normAutofit fontScale="40000" lnSpcReduction="20000"/>
          </a:bodyPr>
          <a:lstStyle/>
          <a:p>
            <a:pPr>
              <a:lnSpc>
                <a:spcPct val="100000"/>
              </a:lnSpc>
            </a:pPr>
            <a:r>
              <a:rPr lang="en-US" sz="4400" dirty="0">
                <a:latin typeface="Calibri" panose="020F0502020204030204" pitchFamily="34" charset="0"/>
                <a:ea typeface="Times New Roman" panose="02020603050405020304" pitchFamily="18" charset="0"/>
                <a:cs typeface="Times New Roman" panose="02020603050405020304" pitchFamily="18" charset="0"/>
              </a:rPr>
              <a:t>KBECK collects kicks Every 3 months, he cops a fresh pair.  He always gets a pair for Kings’ Day and for his Birthday. Sometimes he also buys watches. He also likes hoodies and is jealous of Trevor Noah’s endless collection. </a:t>
            </a:r>
          </a:p>
          <a:p>
            <a:pPr>
              <a:lnSpc>
                <a:spcPct val="100000"/>
              </a:lnSpc>
            </a:pPr>
            <a:r>
              <a:rPr lang="en-US" sz="4400" dirty="0">
                <a:latin typeface="Calibri" panose="020F0502020204030204" pitchFamily="34" charset="0"/>
                <a:ea typeface="Times New Roman" panose="02020603050405020304" pitchFamily="18" charset="0"/>
                <a:cs typeface="Times New Roman" panose="02020603050405020304" pitchFamily="18" charset="0"/>
              </a:rPr>
              <a:t>At least how many pairs of shoes should he expect to cop in 2021 and 2022 combined? 4 pairs / year, 1 / </a:t>
            </a:r>
            <a:r>
              <a:rPr lang="en-US" sz="4400" dirty="0" err="1">
                <a:latin typeface="Calibri" panose="020F0502020204030204" pitchFamily="34" charset="0"/>
                <a:ea typeface="Times New Roman" panose="02020603050405020304" pitchFamily="18" charset="0"/>
                <a:cs typeface="Times New Roman" panose="02020603050405020304" pitchFamily="18" charset="0"/>
              </a:rPr>
              <a:t>bday</a:t>
            </a:r>
            <a:r>
              <a:rPr lang="en-US" sz="4400" dirty="0">
                <a:latin typeface="Calibri" panose="020F0502020204030204" pitchFamily="34" charset="0"/>
                <a:ea typeface="Times New Roman" panose="02020603050405020304" pitchFamily="18" charset="0"/>
                <a:cs typeface="Times New Roman" panose="02020603050405020304" pitchFamily="18" charset="0"/>
              </a:rPr>
              <a:t>, 1 /</a:t>
            </a:r>
            <a:r>
              <a:rPr lang="en-US" sz="4400" dirty="0" err="1">
                <a:latin typeface="Calibri" panose="020F0502020204030204" pitchFamily="34" charset="0"/>
                <a:ea typeface="Times New Roman" panose="02020603050405020304" pitchFamily="18" charset="0"/>
                <a:cs typeface="Times New Roman" panose="02020603050405020304" pitchFamily="18" charset="0"/>
              </a:rPr>
              <a:t>kd</a:t>
            </a:r>
            <a:endParaRPr lang="en-US" sz="4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0000"/>
              </a:lnSpc>
            </a:pPr>
            <a:r>
              <a:rPr lang="en-US" sz="4400" dirty="0">
                <a:latin typeface="Calibri" panose="020F0502020204030204" pitchFamily="34" charset="0"/>
                <a:ea typeface="Times New Roman" panose="02020603050405020304" pitchFamily="18" charset="0"/>
                <a:cs typeface="Times New Roman" panose="02020603050405020304" pitchFamily="18" charset="0"/>
              </a:rPr>
              <a:t>6 per year x2 = 12</a:t>
            </a:r>
          </a:p>
          <a:p>
            <a:pPr>
              <a:lnSpc>
                <a:spcPct val="100000"/>
              </a:lnSpc>
            </a:pPr>
            <a:r>
              <a:rPr lang="en-US" sz="4400" dirty="0">
                <a:latin typeface="Calibri" panose="020F0502020204030204" pitchFamily="34" charset="0"/>
                <a:ea typeface="Times New Roman" panose="02020603050405020304" pitchFamily="18" charset="0"/>
                <a:cs typeface="Times New Roman" panose="02020603050405020304" pitchFamily="18" charset="0"/>
              </a:rPr>
              <a:t>How many new watches will he have between now and December 31, 2021?</a:t>
            </a:r>
          </a:p>
          <a:p>
            <a:pPr>
              <a:lnSpc>
                <a:spcPct val="100000"/>
              </a:lnSpc>
            </a:pPr>
            <a:r>
              <a:rPr lang="en-US" sz="4400" dirty="0">
                <a:latin typeface="Calibri" panose="020F0502020204030204" pitchFamily="34" charset="0"/>
                <a:ea typeface="Times New Roman" panose="02020603050405020304" pitchFamily="18" charset="0"/>
                <a:cs typeface="Times New Roman" panose="02020603050405020304" pitchFamily="18" charset="0"/>
              </a:rPr>
              <a:t>Not enough information</a:t>
            </a:r>
          </a:p>
        </p:txBody>
      </p:sp>
    </p:spTree>
    <p:extLst>
      <p:ext uri="{BB962C8B-B14F-4D97-AF65-F5344CB8AC3E}">
        <p14:creationId xmlns:p14="http://schemas.microsoft.com/office/powerpoint/2010/main" val="6899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roup of people work">
            <a:extLst>
              <a:ext uri="{FF2B5EF4-FFF2-40B4-BE49-F238E27FC236}">
                <a16:creationId xmlns:a16="http://schemas.microsoft.com/office/drawing/2014/main" id="{FDC0A5F4-FE96-4D3A-A9D6-A76F32BA6429}"/>
              </a:ext>
            </a:extLst>
          </p:cNvPr>
          <p:cNvPicPr>
            <a:picLocks noGrp="1"/>
          </p:cNvPicPr>
          <p:nvPr>
            <p:ph sz="half" idx="1"/>
          </p:nvPr>
        </p:nvPicPr>
        <p:blipFill>
          <a:blip r:embed="rId3">
            <a:duotone>
              <a:prstClr val="black"/>
              <a:schemeClr val="accent1">
                <a:tint val="45000"/>
                <a:satMod val="400000"/>
              </a:schemeClr>
            </a:duotone>
            <a:alphaModFix amt="10000"/>
            <a:extLst>
              <a:ext uri="{28A0092B-C50C-407E-A947-70E740481C1C}">
                <a14:useLocalDpi xmlns:a14="http://schemas.microsoft.com/office/drawing/2010/main" val="0"/>
              </a:ext>
            </a:extLst>
          </a:blip>
          <a:srcRect/>
          <a:stretch/>
        </p:blipFill>
        <p:spPr>
          <a:xfrm>
            <a:off x="233400" y="248598"/>
            <a:ext cx="11725200" cy="6362659"/>
          </a:xfrm>
          <a:prstGeom prst="rect">
            <a:avLst/>
          </a:prstGeom>
        </p:spPr>
      </p:pic>
      <p:sp>
        <p:nvSpPr>
          <p:cNvPr id="2" name="Title 1">
            <a:extLst>
              <a:ext uri="{FF2B5EF4-FFF2-40B4-BE49-F238E27FC236}">
                <a16:creationId xmlns:a16="http://schemas.microsoft.com/office/drawing/2014/main" id="{D49C97B1-F677-4C82-9865-227A9B7D2400}"/>
              </a:ext>
            </a:extLst>
          </p:cNvPr>
          <p:cNvSpPr>
            <a:spLocks noGrp="1"/>
          </p:cNvSpPr>
          <p:nvPr>
            <p:ph type="title"/>
          </p:nvPr>
        </p:nvSpPr>
        <p:spPr>
          <a:xfrm>
            <a:off x="1066800" y="642594"/>
            <a:ext cx="10058400" cy="1371600"/>
          </a:xfrm>
        </p:spPr>
        <p:txBody>
          <a:bodyPr vert="horz" lIns="91440" tIns="45720" rIns="91440" bIns="45720" rtlCol="0" anchor="ctr">
            <a:normAutofit/>
          </a:bodyPr>
          <a:lstStyle/>
          <a:p>
            <a:r>
              <a:rPr lang="en-US" dirty="0">
                <a:solidFill>
                  <a:schemeClr val="bg2">
                    <a:lumMod val="50000"/>
                  </a:schemeClr>
                </a:solidFill>
              </a:rPr>
              <a:t>Today’s Objectives</a:t>
            </a:r>
          </a:p>
        </p:txBody>
      </p:sp>
      <p:graphicFrame>
        <p:nvGraphicFramePr>
          <p:cNvPr id="5" name="Content Placeholder 2" descr="SmartArt object">
            <a:extLst>
              <a:ext uri="{FF2B5EF4-FFF2-40B4-BE49-F238E27FC236}">
                <a16:creationId xmlns:a16="http://schemas.microsoft.com/office/drawing/2014/main" id="{A1342CC9-B5BC-4EE6-A03F-6501ED7CC4CC}"/>
              </a:ext>
            </a:extLst>
          </p:cNvPr>
          <p:cNvGraphicFramePr>
            <a:graphicFrameLocks/>
          </p:cNvGraphicFramePr>
          <p:nvPr/>
        </p:nvGraphicFramePr>
        <p:xfrm>
          <a:off x="685799" y="2037524"/>
          <a:ext cx="10817088" cy="353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07984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 name="Rectangle 105">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8" name="Rectangle 107">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0" name="Rectangle 109">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12" name="Rectangle 111">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14" name="Group 113">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15" name="Straight Connector 114">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119" name="Rectangle 118">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Placeholder 9" descr="Laptop and notebook on the table">
            <a:extLst>
              <a:ext uri="{FF2B5EF4-FFF2-40B4-BE49-F238E27FC236}">
                <a16:creationId xmlns:a16="http://schemas.microsoft.com/office/drawing/2014/main" id="{201D9675-DFD6-4198-A186-4B82257CEE93}"/>
              </a:ext>
            </a:extLst>
          </p:cNvPr>
          <p:cNvPicPr>
            <a:picLocks noGrp="1" noChangeAspect="1"/>
          </p:cNvPicPr>
          <p:nvPr>
            <p:ph type="pic" idx="1"/>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7" y="10"/>
            <a:ext cx="12191982" cy="6857990"/>
          </a:xfrm>
          <a:prstGeom prst="rect">
            <a:avLst/>
          </a:prstGeom>
        </p:spPr>
      </p:pic>
      <p:sp>
        <p:nvSpPr>
          <p:cNvPr id="121" name="Rectangle 120">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123" name="Rectangle 12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3" name="Title 2">
            <a:extLst>
              <a:ext uri="{FF2B5EF4-FFF2-40B4-BE49-F238E27FC236}">
                <a16:creationId xmlns:a16="http://schemas.microsoft.com/office/drawing/2014/main" id="{E5AD4937-CA34-4C89-9BAF-9E011BE5736D}"/>
              </a:ext>
            </a:extLst>
          </p:cNvPr>
          <p:cNvSpPr>
            <a:spLocks noGrp="1"/>
          </p:cNvSpPr>
          <p:nvPr>
            <p:ph type="title"/>
          </p:nvPr>
        </p:nvSpPr>
        <p:spPr>
          <a:xfrm>
            <a:off x="1276055" y="2350017"/>
            <a:ext cx="4775075" cy="1630906"/>
          </a:xfrm>
        </p:spPr>
        <p:txBody>
          <a:bodyPr vert="horz" lIns="91440" tIns="45720" rIns="91440" bIns="45720" rtlCol="0" anchor="ctr">
            <a:normAutofit/>
          </a:bodyPr>
          <a:lstStyle/>
          <a:p>
            <a:pPr algn="ctr">
              <a:lnSpc>
                <a:spcPct val="83000"/>
              </a:lnSpc>
            </a:pPr>
            <a:r>
              <a:rPr lang="en-US" sz="4400" cap="all" spc="-100" dirty="0"/>
              <a:t>Thank You!</a:t>
            </a:r>
          </a:p>
        </p:txBody>
      </p:sp>
      <p:sp>
        <p:nvSpPr>
          <p:cNvPr id="4" name="Text Placeholder 3">
            <a:extLst>
              <a:ext uri="{FF2B5EF4-FFF2-40B4-BE49-F238E27FC236}">
                <a16:creationId xmlns:a16="http://schemas.microsoft.com/office/drawing/2014/main" id="{F2D4B761-DD6A-43A0-8600-88D390E1E08C}"/>
              </a:ext>
            </a:extLst>
          </p:cNvPr>
          <p:cNvSpPr>
            <a:spLocks noGrp="1"/>
          </p:cNvSpPr>
          <p:nvPr>
            <p:ph type="body" sz="half" idx="2"/>
          </p:nvPr>
        </p:nvSpPr>
        <p:spPr>
          <a:xfrm>
            <a:off x="1276055" y="3990546"/>
            <a:ext cx="4775075" cy="559656"/>
          </a:xfrm>
        </p:spPr>
        <p:txBody>
          <a:bodyPr vert="horz" lIns="91440" tIns="45720" rIns="91440" bIns="45720" rtlCol="0">
            <a:normAutofit/>
          </a:bodyPr>
          <a:lstStyle/>
          <a:p>
            <a:pPr algn="ctr">
              <a:lnSpc>
                <a:spcPct val="90000"/>
              </a:lnSpc>
              <a:spcBef>
                <a:spcPts val="0"/>
              </a:spcBef>
              <a:spcAft>
                <a:spcPts val="600"/>
              </a:spcAft>
            </a:pPr>
            <a:r>
              <a:rPr lang="en-US" sz="1500" spc="80" dirty="0">
                <a:solidFill>
                  <a:schemeClr val="tx1">
                    <a:lumMod val="75000"/>
                  </a:schemeClr>
                </a:solidFill>
              </a:rPr>
              <a:t>Lorem ipsum dolor sit amet, consectetuer adipiscing elit. Maecenas porttitor congue massa. </a:t>
            </a:r>
          </a:p>
        </p:txBody>
      </p:sp>
    </p:spTree>
    <p:extLst>
      <p:ext uri="{BB962C8B-B14F-4D97-AF65-F5344CB8AC3E}">
        <p14:creationId xmlns:p14="http://schemas.microsoft.com/office/powerpoint/2010/main" val="110338050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roup of people work">
            <a:extLst>
              <a:ext uri="{FF2B5EF4-FFF2-40B4-BE49-F238E27FC236}">
                <a16:creationId xmlns:a16="http://schemas.microsoft.com/office/drawing/2014/main" id="{FDC0A5F4-FE96-4D3A-A9D6-A76F32BA6429}"/>
              </a:ext>
            </a:extLst>
          </p:cNvPr>
          <p:cNvPicPr>
            <a:picLocks noGrp="1"/>
          </p:cNvPicPr>
          <p:nvPr>
            <p:ph sz="half" idx="1"/>
          </p:nvPr>
        </p:nvPicPr>
        <p:blipFill>
          <a:blip r:embed="rId3">
            <a:duotone>
              <a:prstClr val="black"/>
              <a:schemeClr val="accent1">
                <a:tint val="45000"/>
                <a:satMod val="400000"/>
              </a:schemeClr>
            </a:duotone>
            <a:alphaModFix amt="10000"/>
            <a:extLst>
              <a:ext uri="{28A0092B-C50C-407E-A947-70E740481C1C}">
                <a14:useLocalDpi xmlns:a14="http://schemas.microsoft.com/office/drawing/2010/main" val="0"/>
              </a:ext>
            </a:extLst>
          </a:blip>
          <a:srcRect/>
          <a:stretch/>
        </p:blipFill>
        <p:spPr>
          <a:xfrm>
            <a:off x="233400" y="248598"/>
            <a:ext cx="11725200" cy="6362659"/>
          </a:xfrm>
          <a:prstGeom prst="rect">
            <a:avLst/>
          </a:prstGeom>
        </p:spPr>
      </p:pic>
      <p:sp>
        <p:nvSpPr>
          <p:cNvPr id="2" name="Title 1">
            <a:extLst>
              <a:ext uri="{FF2B5EF4-FFF2-40B4-BE49-F238E27FC236}">
                <a16:creationId xmlns:a16="http://schemas.microsoft.com/office/drawing/2014/main" id="{D49C97B1-F677-4C82-9865-227A9B7D2400}"/>
              </a:ext>
            </a:extLst>
          </p:cNvPr>
          <p:cNvSpPr>
            <a:spLocks noGrp="1"/>
          </p:cNvSpPr>
          <p:nvPr>
            <p:ph type="title"/>
          </p:nvPr>
        </p:nvSpPr>
        <p:spPr>
          <a:xfrm>
            <a:off x="1066800" y="642594"/>
            <a:ext cx="10058400" cy="1371600"/>
          </a:xfrm>
        </p:spPr>
        <p:txBody>
          <a:bodyPr vert="horz" lIns="91440" tIns="45720" rIns="91440" bIns="45720" rtlCol="0" anchor="ctr">
            <a:normAutofit/>
          </a:bodyPr>
          <a:lstStyle/>
          <a:p>
            <a:r>
              <a:rPr lang="en-US" dirty="0">
                <a:solidFill>
                  <a:schemeClr val="bg2">
                    <a:lumMod val="50000"/>
                  </a:schemeClr>
                </a:solidFill>
              </a:rPr>
              <a:t>Today’s Objectives</a:t>
            </a:r>
          </a:p>
        </p:txBody>
      </p:sp>
      <p:graphicFrame>
        <p:nvGraphicFramePr>
          <p:cNvPr id="5" name="Content Placeholder 2" descr="SmartArt object">
            <a:extLst>
              <a:ext uri="{FF2B5EF4-FFF2-40B4-BE49-F238E27FC236}">
                <a16:creationId xmlns:a16="http://schemas.microsoft.com/office/drawing/2014/main" id="{A1342CC9-B5BC-4EE6-A03F-6501ED7CC4CC}"/>
              </a:ext>
            </a:extLst>
          </p:cNvPr>
          <p:cNvGraphicFramePr>
            <a:graphicFrameLocks/>
          </p:cNvGraphicFramePr>
          <p:nvPr>
            <p:extLst>
              <p:ext uri="{D42A27DB-BD31-4B8C-83A1-F6EECF244321}">
                <p14:modId xmlns:p14="http://schemas.microsoft.com/office/powerpoint/2010/main" val="4291237676"/>
              </p:ext>
            </p:extLst>
          </p:nvPr>
        </p:nvGraphicFramePr>
        <p:xfrm>
          <a:off x="685799" y="2037524"/>
          <a:ext cx="10817088" cy="353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7300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4F1A20C-9EC6-42B1-8756-050F59CBC97A}"/>
              </a:ext>
            </a:extLst>
          </p:cNvPr>
          <p:cNvSpPr>
            <a:spLocks noGrp="1"/>
          </p:cNvSpPr>
          <p:nvPr>
            <p:ph type="title"/>
          </p:nvPr>
        </p:nvSpPr>
        <p:spPr/>
        <p:txBody>
          <a:bodyPr>
            <a:normAutofit fontScale="90000"/>
          </a:bodyPr>
          <a:lstStyle/>
          <a:p>
            <a:r>
              <a:rPr lang="en-US" dirty="0"/>
              <a:t>What are we talking about when we say “word problems in mathematics”?</a:t>
            </a:r>
          </a:p>
        </p:txBody>
      </p:sp>
      <p:sp>
        <p:nvSpPr>
          <p:cNvPr id="6" name="Content Placeholder 5">
            <a:extLst>
              <a:ext uri="{FF2B5EF4-FFF2-40B4-BE49-F238E27FC236}">
                <a16:creationId xmlns:a16="http://schemas.microsoft.com/office/drawing/2014/main" id="{911E8AFA-8FD6-48C5-B3AF-30394B23FFC8}"/>
              </a:ext>
            </a:extLst>
          </p:cNvPr>
          <p:cNvSpPr>
            <a:spLocks noGrp="1"/>
          </p:cNvSpPr>
          <p:nvPr>
            <p:ph idx="1"/>
          </p:nvPr>
        </p:nvSpPr>
        <p:spPr/>
        <p:txBody>
          <a:bodyPr>
            <a:normAutofit lnSpcReduction="10000"/>
          </a:bodyPr>
          <a:lstStyle/>
          <a:p>
            <a:r>
              <a:rPr lang="en-US" sz="2400" dirty="0"/>
              <a:t>Thomas has $80 saved up. He uses his money to buy a video game. The video game costs $67. How much money does he have left?</a:t>
            </a:r>
          </a:p>
          <a:p>
            <a:r>
              <a:rPr lang="en-US" sz="2400" dirty="0"/>
              <a:t>Rebecca left her dad’s store to go home at twenty to seven in the evening. Forty minutes later, she was home. What time was it when she arrived home?</a:t>
            </a:r>
          </a:p>
          <a:p>
            <a:r>
              <a:rPr lang="en-US" sz="2400" dirty="0"/>
              <a:t>KBECK collects kicks. He especially likes limited edition Air Max 90’s and </a:t>
            </a:r>
            <a:r>
              <a:rPr lang="en-US" sz="2400" dirty="0" err="1"/>
              <a:t>and</a:t>
            </a:r>
            <a:r>
              <a:rPr lang="en-US" sz="2400" dirty="0"/>
              <a:t> OG colorways. Every 3 months, he cops a fresh pair.  He always gets a pair for Kings’ Day and for his Birthday. Sometimes he also buys watches. He also likes hoodies and is jealous of Trevor Noah’s endless collection. At least how many pairs of shoes should he expect to cop in 2021 and 2022 combined? How many new watches will he have between now and December 31, 2021.</a:t>
            </a:r>
          </a:p>
        </p:txBody>
      </p:sp>
    </p:spTree>
    <p:extLst>
      <p:ext uri="{BB962C8B-B14F-4D97-AF65-F5344CB8AC3E}">
        <p14:creationId xmlns:p14="http://schemas.microsoft.com/office/powerpoint/2010/main" val="8638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73591-C229-4C9A-AC9F-A5E7DE395CF0}"/>
              </a:ext>
            </a:extLst>
          </p:cNvPr>
          <p:cNvSpPr>
            <a:spLocks noGrp="1"/>
          </p:cNvSpPr>
          <p:nvPr>
            <p:ph type="title"/>
          </p:nvPr>
        </p:nvSpPr>
        <p:spPr/>
        <p:txBody>
          <a:bodyPr>
            <a:normAutofit/>
          </a:bodyPr>
          <a:lstStyle/>
          <a:p>
            <a:r>
              <a:rPr lang="en-US" sz="2800" dirty="0"/>
              <a:t>Using the annotate function in Zoom, write a strategy on this slide that you use to solve word problems in math. Include your initials at the end of your strategy.</a:t>
            </a:r>
          </a:p>
        </p:txBody>
      </p:sp>
    </p:spTree>
    <p:extLst>
      <p:ext uri="{BB962C8B-B14F-4D97-AF65-F5344CB8AC3E}">
        <p14:creationId xmlns:p14="http://schemas.microsoft.com/office/powerpoint/2010/main" val="3806492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Man shows something on the laptop">
            <a:hlinkClick r:id="rId3"/>
            <a:extLst>
              <a:ext uri="{FF2B5EF4-FFF2-40B4-BE49-F238E27FC236}">
                <a16:creationId xmlns:a16="http://schemas.microsoft.com/office/drawing/2014/main" id="{CCB0035C-155F-4A5B-87BE-89762733C8E1}"/>
              </a:ext>
            </a:extLst>
          </p:cNvPr>
          <p:cNvPicPr>
            <a:picLocks noGrp="1"/>
          </p:cNvPicPr>
          <p:nvPr>
            <p:ph type="pic" idx="1"/>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228599" y="238125"/>
            <a:ext cx="7696201" cy="6381750"/>
          </a:xfrm>
        </p:spPr>
      </p:pic>
      <p:sp>
        <p:nvSpPr>
          <p:cNvPr id="3" name="Title 2">
            <a:extLst>
              <a:ext uri="{FF2B5EF4-FFF2-40B4-BE49-F238E27FC236}">
                <a16:creationId xmlns:a16="http://schemas.microsoft.com/office/drawing/2014/main" id="{6002F139-264F-4B41-B39A-9E8B2901E164}"/>
              </a:ext>
            </a:extLst>
          </p:cNvPr>
          <p:cNvSpPr>
            <a:spLocks noGrp="1"/>
          </p:cNvSpPr>
          <p:nvPr>
            <p:ph type="title"/>
          </p:nvPr>
        </p:nvSpPr>
        <p:spPr/>
        <p:txBody>
          <a:bodyPr/>
          <a:lstStyle/>
          <a:p>
            <a:r>
              <a:rPr lang="en-US" sz="4000" dirty="0">
                <a:solidFill>
                  <a:schemeClr val="bg2">
                    <a:lumMod val="50000"/>
                  </a:schemeClr>
                </a:solidFill>
              </a:rPr>
              <a:t>Mr. Diptendu Kundu</a:t>
            </a:r>
            <a:endParaRPr lang="ru-RU" sz="4000" dirty="0">
              <a:solidFill>
                <a:schemeClr val="bg2">
                  <a:lumMod val="50000"/>
                </a:schemeClr>
              </a:solidFill>
            </a:endParaRPr>
          </a:p>
        </p:txBody>
      </p:sp>
      <p:sp>
        <p:nvSpPr>
          <p:cNvPr id="4" name="Text Placeholder 3">
            <a:extLst>
              <a:ext uri="{FF2B5EF4-FFF2-40B4-BE49-F238E27FC236}">
                <a16:creationId xmlns:a16="http://schemas.microsoft.com/office/drawing/2014/main" id="{5ECC3DCE-4CD8-4370-8B3F-47DEAB635ED9}"/>
              </a:ext>
            </a:extLst>
          </p:cNvPr>
          <p:cNvSpPr>
            <a:spLocks noGrp="1"/>
          </p:cNvSpPr>
          <p:nvPr>
            <p:ph type="body" sz="half" idx="2"/>
          </p:nvPr>
        </p:nvSpPr>
        <p:spPr>
          <a:xfrm>
            <a:off x="8477250" y="2386583"/>
            <a:ext cx="3144774" cy="3759383"/>
          </a:xfrm>
        </p:spPr>
        <p:txBody>
          <a:bodyPr>
            <a:normAutofit/>
          </a:bodyPr>
          <a:lstStyle/>
          <a:p>
            <a:pPr marL="216000" indent="-216000">
              <a:lnSpc>
                <a:spcPct val="100000"/>
              </a:lnSpc>
              <a:spcBef>
                <a:spcPts val="900"/>
              </a:spcBef>
              <a:buClr>
                <a:schemeClr val="accent1"/>
              </a:buClr>
              <a:buFont typeface="Arial" panose="020B0604020202020204" pitchFamily="34" charset="0"/>
              <a:buChar char="•"/>
            </a:pPr>
            <a:r>
              <a:rPr lang="en-US" dirty="0">
                <a:solidFill>
                  <a:schemeClr val="bg2">
                    <a:lumMod val="50000"/>
                  </a:schemeClr>
                </a:solidFill>
              </a:rPr>
              <a:t>Mr. Kundu answers “What literacy strategies (ways to “read” the questions) would be the most helpful for students to understand how to begin a word problem in mathematics? </a:t>
            </a:r>
          </a:p>
          <a:p>
            <a:pPr marL="216000" indent="-216000">
              <a:lnSpc>
                <a:spcPct val="100000"/>
              </a:lnSpc>
              <a:spcBef>
                <a:spcPts val="900"/>
              </a:spcBef>
              <a:buClr>
                <a:schemeClr val="accent1"/>
              </a:buClr>
              <a:buFont typeface="Arial" panose="020B0604020202020204" pitchFamily="34" charset="0"/>
              <a:buChar char="•"/>
            </a:pPr>
            <a:r>
              <a:rPr lang="en-US" dirty="0">
                <a:solidFill>
                  <a:schemeClr val="bg2">
                    <a:lumMod val="50000"/>
                  </a:schemeClr>
                </a:solidFill>
              </a:rPr>
              <a:t>He provides 7 tips.</a:t>
            </a:r>
          </a:p>
          <a:p>
            <a:pPr marL="216000" indent="-216000">
              <a:lnSpc>
                <a:spcPct val="100000"/>
              </a:lnSpc>
              <a:spcBef>
                <a:spcPts val="900"/>
              </a:spcBef>
              <a:buClr>
                <a:schemeClr val="accent1"/>
              </a:buClr>
              <a:buFont typeface="Arial" panose="020B0604020202020204" pitchFamily="34" charset="0"/>
              <a:buChar char="•"/>
            </a:pPr>
            <a:r>
              <a:rPr lang="en-US" dirty="0">
                <a:solidFill>
                  <a:schemeClr val="bg2">
                    <a:lumMod val="50000"/>
                  </a:schemeClr>
                </a:solidFill>
              </a:rPr>
              <a:t>Write them down as we watch the video. You will need them afterward.</a:t>
            </a:r>
          </a:p>
        </p:txBody>
      </p:sp>
      <p:sp>
        <p:nvSpPr>
          <p:cNvPr id="2" name="TextBox 1">
            <a:extLst>
              <a:ext uri="{FF2B5EF4-FFF2-40B4-BE49-F238E27FC236}">
                <a16:creationId xmlns:a16="http://schemas.microsoft.com/office/drawing/2014/main" id="{EC465C3B-4813-481D-826E-CF6A4A8C5333}"/>
              </a:ext>
            </a:extLst>
          </p:cNvPr>
          <p:cNvSpPr txBox="1"/>
          <p:nvPr/>
        </p:nvSpPr>
        <p:spPr>
          <a:xfrm>
            <a:off x="1053193" y="603504"/>
            <a:ext cx="6308843" cy="461665"/>
          </a:xfrm>
          <a:prstGeom prst="rect">
            <a:avLst/>
          </a:prstGeom>
          <a:noFill/>
        </p:spPr>
        <p:txBody>
          <a:bodyPr wrap="none" rtlCol="0">
            <a:spAutoFit/>
          </a:bodyPr>
          <a:lstStyle/>
          <a:p>
            <a:r>
              <a:rPr lang="en-US" sz="2400" b="1" dirty="0">
                <a:solidFill>
                  <a:schemeClr val="bg1"/>
                </a:solidFill>
              </a:rPr>
              <a:t>Click anywhere on the image to start the video.</a:t>
            </a:r>
          </a:p>
        </p:txBody>
      </p:sp>
    </p:spTree>
    <p:extLst>
      <p:ext uri="{BB962C8B-B14F-4D97-AF65-F5344CB8AC3E}">
        <p14:creationId xmlns:p14="http://schemas.microsoft.com/office/powerpoint/2010/main" val="2711909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B65ABA3-820C-4D75-9437-9EFA1ADFE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30" name="Rectangle 29">
            <a:extLst>
              <a:ext uri="{FF2B5EF4-FFF2-40B4-BE49-F238E27FC236}">
                <a16:creationId xmlns:a16="http://schemas.microsoft.com/office/drawing/2014/main" id="{036BF2FB-90D8-48DB-BD34-D040CDCFF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32" name="Rectangle 31">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Placeholder 5">
            <a:extLst>
              <a:ext uri="{FF2B5EF4-FFF2-40B4-BE49-F238E27FC236}">
                <a16:creationId xmlns:a16="http://schemas.microsoft.com/office/drawing/2014/main" id="{1054C6CA-D723-4A6A-9734-5910A1729B5C}"/>
              </a:ext>
            </a:extLst>
          </p:cNvPr>
          <p:cNvPicPr>
            <a:picLocks noGrp="1" noChangeAspect="1"/>
          </p:cNvPicPr>
          <p:nvPr>
            <p:ph type="pic" idx="1"/>
          </p:nvPr>
        </p:nvPicPr>
        <p:blipFill>
          <a:blip r:embed="rId3"/>
          <a:srcRect/>
          <a:stretch/>
        </p:blipFill>
        <p:spPr>
          <a:xfrm>
            <a:off x="86468" y="-200966"/>
            <a:ext cx="12520980" cy="7648800"/>
          </a:xfrm>
          <a:prstGeom prst="rect">
            <a:avLst/>
          </a:prstGeom>
        </p:spPr>
      </p:pic>
      <p:sp>
        <p:nvSpPr>
          <p:cNvPr id="34" name="Rectangle 33">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A7F5067F-B05A-4CB4-8FEF-12162F4FD7F8}"/>
              </a:ext>
            </a:extLst>
          </p:cNvPr>
          <p:cNvSpPr>
            <a:spLocks noGrp="1"/>
          </p:cNvSpPr>
          <p:nvPr>
            <p:ph type="title"/>
          </p:nvPr>
        </p:nvSpPr>
        <p:spPr>
          <a:xfrm>
            <a:off x="774043" y="727626"/>
            <a:ext cx="4602152" cy="1718225"/>
          </a:xfrm>
        </p:spPr>
        <p:txBody>
          <a:bodyPr vert="horz" lIns="91440" tIns="45720" rIns="91440" bIns="45720" rtlCol="0" anchor="ctr">
            <a:normAutofit/>
          </a:bodyPr>
          <a:lstStyle/>
          <a:p>
            <a:pPr>
              <a:lnSpc>
                <a:spcPct val="90000"/>
              </a:lnSpc>
            </a:pPr>
            <a:r>
              <a:rPr lang="en-US" sz="4800" dirty="0">
                <a:solidFill>
                  <a:schemeClr val="bg2">
                    <a:lumMod val="50000"/>
                  </a:schemeClr>
                </a:solidFill>
              </a:rPr>
              <a:t>Tip 1:</a:t>
            </a:r>
          </a:p>
        </p:txBody>
      </p:sp>
      <p:sp>
        <p:nvSpPr>
          <p:cNvPr id="4" name="Text Placeholder 3">
            <a:extLst>
              <a:ext uri="{FF2B5EF4-FFF2-40B4-BE49-F238E27FC236}">
                <a16:creationId xmlns:a16="http://schemas.microsoft.com/office/drawing/2014/main" id="{29AD4A91-7AB8-40C3-9C11-950FF5FC7DFC}"/>
              </a:ext>
            </a:extLst>
          </p:cNvPr>
          <p:cNvSpPr>
            <a:spLocks noGrp="1"/>
          </p:cNvSpPr>
          <p:nvPr>
            <p:ph type="body" sz="half" idx="2"/>
          </p:nvPr>
        </p:nvSpPr>
        <p:spPr>
          <a:xfrm>
            <a:off x="774043" y="2538920"/>
            <a:ext cx="4602152" cy="3480066"/>
          </a:xfrm>
        </p:spPr>
        <p:txBody>
          <a:bodyPr vert="horz" lIns="91440" tIns="45720" rIns="91440" bIns="45720" rtlCol="0">
            <a:normAutofit/>
          </a:bodyPr>
          <a:lstStyle/>
          <a:p>
            <a:pPr>
              <a:lnSpc>
                <a:spcPct val="100000"/>
              </a:lnSpc>
            </a:pPr>
            <a:r>
              <a:rPr lang="en-US" sz="4400" dirty="0">
                <a:effectLst/>
                <a:latin typeface="Calibri" panose="020F0502020204030204" pitchFamily="34" charset="0"/>
                <a:ea typeface="Times New Roman" panose="02020603050405020304" pitchFamily="18" charset="0"/>
                <a:cs typeface="Times New Roman" panose="02020603050405020304" pitchFamily="18" charset="0"/>
              </a:rPr>
              <a:t>Read the question carefully.</a:t>
            </a:r>
            <a:endParaRPr lang="en-US" sz="4400" dirty="0">
              <a:solidFill>
                <a:schemeClr val="bg2">
                  <a:lumMod val="50000"/>
                </a:schemeClr>
              </a:solidFill>
            </a:endParaRPr>
          </a:p>
        </p:txBody>
      </p:sp>
    </p:spTree>
    <p:extLst>
      <p:ext uri="{BB962C8B-B14F-4D97-AF65-F5344CB8AC3E}">
        <p14:creationId xmlns:p14="http://schemas.microsoft.com/office/powerpoint/2010/main" val="248556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B65ABA3-820C-4D75-9437-9EFA1ADFE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30" name="Rectangle 29">
            <a:extLst>
              <a:ext uri="{FF2B5EF4-FFF2-40B4-BE49-F238E27FC236}">
                <a16:creationId xmlns:a16="http://schemas.microsoft.com/office/drawing/2014/main" id="{036BF2FB-90D8-48DB-BD34-D040CDCFF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32" name="Rectangle 31">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Placeholder 5">
            <a:extLst>
              <a:ext uri="{FF2B5EF4-FFF2-40B4-BE49-F238E27FC236}">
                <a16:creationId xmlns:a16="http://schemas.microsoft.com/office/drawing/2014/main" id="{1054C6CA-D723-4A6A-9734-5910A1729B5C}"/>
              </a:ext>
            </a:extLst>
          </p:cNvPr>
          <p:cNvPicPr>
            <a:picLocks noGrp="1" noChangeAspect="1"/>
          </p:cNvPicPr>
          <p:nvPr>
            <p:ph type="pic" idx="1"/>
          </p:nvPr>
        </p:nvPicPr>
        <p:blipFill>
          <a:blip r:embed="rId3"/>
          <a:srcRect/>
          <a:stretch/>
        </p:blipFill>
        <p:spPr>
          <a:xfrm>
            <a:off x="86468" y="-200966"/>
            <a:ext cx="12520980" cy="7648800"/>
          </a:xfrm>
          <a:prstGeom prst="rect">
            <a:avLst/>
          </a:prstGeom>
        </p:spPr>
      </p:pic>
      <p:sp>
        <p:nvSpPr>
          <p:cNvPr id="34" name="Rectangle 33">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A7F5067F-B05A-4CB4-8FEF-12162F4FD7F8}"/>
              </a:ext>
            </a:extLst>
          </p:cNvPr>
          <p:cNvSpPr>
            <a:spLocks noGrp="1"/>
          </p:cNvSpPr>
          <p:nvPr>
            <p:ph type="title"/>
          </p:nvPr>
        </p:nvSpPr>
        <p:spPr>
          <a:xfrm>
            <a:off x="774043" y="727626"/>
            <a:ext cx="4602152" cy="1718225"/>
          </a:xfrm>
        </p:spPr>
        <p:txBody>
          <a:bodyPr vert="horz" lIns="91440" tIns="45720" rIns="91440" bIns="45720" rtlCol="0" anchor="ctr">
            <a:normAutofit/>
          </a:bodyPr>
          <a:lstStyle/>
          <a:p>
            <a:pPr>
              <a:lnSpc>
                <a:spcPct val="90000"/>
              </a:lnSpc>
            </a:pPr>
            <a:r>
              <a:rPr lang="en-US" sz="4800" dirty="0">
                <a:solidFill>
                  <a:schemeClr val="bg2">
                    <a:lumMod val="50000"/>
                  </a:schemeClr>
                </a:solidFill>
              </a:rPr>
              <a:t>Tip 1:</a:t>
            </a:r>
          </a:p>
        </p:txBody>
      </p:sp>
      <p:sp>
        <p:nvSpPr>
          <p:cNvPr id="4" name="Text Placeholder 3">
            <a:extLst>
              <a:ext uri="{FF2B5EF4-FFF2-40B4-BE49-F238E27FC236}">
                <a16:creationId xmlns:a16="http://schemas.microsoft.com/office/drawing/2014/main" id="{29AD4A91-7AB8-40C3-9C11-950FF5FC7DFC}"/>
              </a:ext>
            </a:extLst>
          </p:cNvPr>
          <p:cNvSpPr>
            <a:spLocks noGrp="1"/>
          </p:cNvSpPr>
          <p:nvPr>
            <p:ph type="body" sz="half" idx="2"/>
          </p:nvPr>
        </p:nvSpPr>
        <p:spPr>
          <a:xfrm>
            <a:off x="774043" y="2538920"/>
            <a:ext cx="4602152" cy="3480066"/>
          </a:xfrm>
        </p:spPr>
        <p:txBody>
          <a:bodyPr vert="horz" lIns="91440" tIns="45720" rIns="91440" bIns="45720" rtlCol="0">
            <a:normAutofit fontScale="40000" lnSpcReduction="20000"/>
          </a:bodyPr>
          <a:lstStyle/>
          <a:p>
            <a:r>
              <a:rPr lang="en-US" sz="4400" dirty="0"/>
              <a:t>KBECK collects kicks. He especially likes limited edition Air Max 90’s and </a:t>
            </a:r>
            <a:r>
              <a:rPr lang="en-US" sz="4400" dirty="0" err="1"/>
              <a:t>and</a:t>
            </a:r>
            <a:r>
              <a:rPr lang="en-US" sz="4400" dirty="0"/>
              <a:t> OG colorways. Every 3 months, he cops a fresh pair.  He always gets a pair for Kings’ Day and for his Birthday. Sometimes he also buys watches. He also likes hoodies and is jealous of Trevor Noah’s endless collection. At least how many pairs of shoes should he expect to cop in 2021 and 2022 combined? How many new watches will he have between now and December 31, 2021.</a:t>
            </a:r>
          </a:p>
        </p:txBody>
      </p:sp>
    </p:spTree>
    <p:extLst>
      <p:ext uri="{BB962C8B-B14F-4D97-AF65-F5344CB8AC3E}">
        <p14:creationId xmlns:p14="http://schemas.microsoft.com/office/powerpoint/2010/main" val="1137866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B65ABA3-820C-4D75-9437-9EFA1ADFE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30" name="Rectangle 29">
            <a:extLst>
              <a:ext uri="{FF2B5EF4-FFF2-40B4-BE49-F238E27FC236}">
                <a16:creationId xmlns:a16="http://schemas.microsoft.com/office/drawing/2014/main" id="{036BF2FB-90D8-48DB-BD34-D040CDCFF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32" name="Rectangle 31">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Placeholder 5" descr="Young man is writing">
            <a:extLst>
              <a:ext uri="{FF2B5EF4-FFF2-40B4-BE49-F238E27FC236}">
                <a16:creationId xmlns:a16="http://schemas.microsoft.com/office/drawing/2014/main" id="{1054C6CA-D723-4A6A-9734-5910A1729B5C}"/>
              </a:ext>
            </a:extLst>
          </p:cNvPr>
          <p:cNvPicPr>
            <a:picLocks noGrp="1" noChangeAspect="1"/>
          </p:cNvPicPr>
          <p:nvPr>
            <p:ph type="pic" idx="1"/>
          </p:nvPr>
        </p:nvPicPr>
        <p:blipFill>
          <a:blip r:embed="rId3">
            <a:duotone>
              <a:prstClr val="black"/>
              <a:srgbClr val="A5A27D">
                <a:tint val="45000"/>
                <a:satMod val="400000"/>
              </a:srgbClr>
            </a:duotone>
            <a:extLst>
              <a:ext uri="{28A0092B-C50C-407E-A947-70E740481C1C}">
                <a14:useLocalDpi xmlns:a14="http://schemas.microsoft.com/office/drawing/2010/main" val="0"/>
              </a:ext>
            </a:extLst>
          </a:blip>
          <a:srcRect/>
          <a:stretch/>
        </p:blipFill>
        <p:spPr>
          <a:xfrm>
            <a:off x="1" y="1"/>
            <a:ext cx="12191998" cy="6857999"/>
          </a:xfrm>
          <a:prstGeom prst="rect">
            <a:avLst/>
          </a:prstGeom>
        </p:spPr>
      </p:pic>
      <p:sp>
        <p:nvSpPr>
          <p:cNvPr id="34" name="Rectangle 33">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A7F5067F-B05A-4CB4-8FEF-12162F4FD7F8}"/>
              </a:ext>
            </a:extLst>
          </p:cNvPr>
          <p:cNvSpPr>
            <a:spLocks noGrp="1"/>
          </p:cNvSpPr>
          <p:nvPr>
            <p:ph type="title"/>
          </p:nvPr>
        </p:nvSpPr>
        <p:spPr>
          <a:xfrm>
            <a:off x="774043" y="727626"/>
            <a:ext cx="4602152" cy="1718225"/>
          </a:xfrm>
        </p:spPr>
        <p:txBody>
          <a:bodyPr vert="horz" lIns="91440" tIns="45720" rIns="91440" bIns="45720" rtlCol="0" anchor="ctr">
            <a:normAutofit/>
          </a:bodyPr>
          <a:lstStyle/>
          <a:p>
            <a:pPr>
              <a:lnSpc>
                <a:spcPct val="90000"/>
              </a:lnSpc>
            </a:pPr>
            <a:r>
              <a:rPr lang="en-US" sz="4800" dirty="0">
                <a:solidFill>
                  <a:schemeClr val="bg2">
                    <a:lumMod val="50000"/>
                  </a:schemeClr>
                </a:solidFill>
              </a:rPr>
              <a:t>Tip 2:</a:t>
            </a:r>
          </a:p>
        </p:txBody>
      </p:sp>
      <p:sp>
        <p:nvSpPr>
          <p:cNvPr id="4" name="Text Placeholder 3">
            <a:extLst>
              <a:ext uri="{FF2B5EF4-FFF2-40B4-BE49-F238E27FC236}">
                <a16:creationId xmlns:a16="http://schemas.microsoft.com/office/drawing/2014/main" id="{29AD4A91-7AB8-40C3-9C11-950FF5FC7DFC}"/>
              </a:ext>
            </a:extLst>
          </p:cNvPr>
          <p:cNvSpPr>
            <a:spLocks noGrp="1"/>
          </p:cNvSpPr>
          <p:nvPr>
            <p:ph type="body" sz="half" idx="2"/>
          </p:nvPr>
        </p:nvSpPr>
        <p:spPr>
          <a:xfrm>
            <a:off x="774043" y="2538920"/>
            <a:ext cx="4602152" cy="3480066"/>
          </a:xfrm>
        </p:spPr>
        <p:txBody>
          <a:bodyPr vert="horz" lIns="91440" tIns="45720" rIns="91440" bIns="45720" rtlCol="0">
            <a:normAutofit/>
          </a:bodyPr>
          <a:lstStyle/>
          <a:p>
            <a:pPr>
              <a:lnSpc>
                <a:spcPct val="100000"/>
              </a:lnSpc>
            </a:pPr>
            <a:r>
              <a:rPr lang="en-US" sz="4400" dirty="0">
                <a:effectLst/>
                <a:latin typeface="Calibri" panose="020F0502020204030204" pitchFamily="34" charset="0"/>
                <a:ea typeface="Times New Roman" panose="02020603050405020304" pitchFamily="18" charset="0"/>
                <a:cs typeface="Times New Roman" panose="02020603050405020304" pitchFamily="18" charset="0"/>
              </a:rPr>
              <a:t>Find out what it is asking.</a:t>
            </a:r>
            <a:endParaRPr lang="en-US" sz="4400" dirty="0">
              <a:solidFill>
                <a:schemeClr val="bg2">
                  <a:lumMod val="50000"/>
                </a:schemeClr>
              </a:solidFill>
            </a:endParaRPr>
          </a:p>
        </p:txBody>
      </p:sp>
    </p:spTree>
    <p:extLst>
      <p:ext uri="{BB962C8B-B14F-4D97-AF65-F5344CB8AC3E}">
        <p14:creationId xmlns:p14="http://schemas.microsoft.com/office/powerpoint/2010/main" val="138679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B65ABA3-820C-4D75-9437-9EFA1ADFE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30" name="Rectangle 29">
            <a:extLst>
              <a:ext uri="{FF2B5EF4-FFF2-40B4-BE49-F238E27FC236}">
                <a16:creationId xmlns:a16="http://schemas.microsoft.com/office/drawing/2014/main" id="{036BF2FB-90D8-48DB-BD34-D040CDCFF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32" name="Rectangle 31">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Placeholder 5" descr="Young man is writing">
            <a:extLst>
              <a:ext uri="{FF2B5EF4-FFF2-40B4-BE49-F238E27FC236}">
                <a16:creationId xmlns:a16="http://schemas.microsoft.com/office/drawing/2014/main" id="{1054C6CA-D723-4A6A-9734-5910A1729B5C}"/>
              </a:ext>
            </a:extLst>
          </p:cNvPr>
          <p:cNvPicPr>
            <a:picLocks noGrp="1" noChangeAspect="1"/>
          </p:cNvPicPr>
          <p:nvPr>
            <p:ph type="pic" idx="1"/>
          </p:nvPr>
        </p:nvPicPr>
        <p:blipFill>
          <a:blip r:embed="rId3">
            <a:duotone>
              <a:prstClr val="black"/>
              <a:srgbClr val="A5A27D">
                <a:tint val="45000"/>
                <a:satMod val="400000"/>
              </a:srgbClr>
            </a:duotone>
            <a:extLst>
              <a:ext uri="{28A0092B-C50C-407E-A947-70E740481C1C}">
                <a14:useLocalDpi xmlns:a14="http://schemas.microsoft.com/office/drawing/2010/main" val="0"/>
              </a:ext>
            </a:extLst>
          </a:blip>
          <a:srcRect/>
          <a:stretch/>
        </p:blipFill>
        <p:spPr>
          <a:xfrm>
            <a:off x="1" y="1"/>
            <a:ext cx="12191998" cy="6857999"/>
          </a:xfrm>
          <a:prstGeom prst="rect">
            <a:avLst/>
          </a:prstGeom>
        </p:spPr>
      </p:pic>
      <p:sp>
        <p:nvSpPr>
          <p:cNvPr id="34" name="Rectangle 33">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A7F5067F-B05A-4CB4-8FEF-12162F4FD7F8}"/>
              </a:ext>
            </a:extLst>
          </p:cNvPr>
          <p:cNvSpPr>
            <a:spLocks noGrp="1"/>
          </p:cNvSpPr>
          <p:nvPr>
            <p:ph type="title"/>
          </p:nvPr>
        </p:nvSpPr>
        <p:spPr>
          <a:xfrm>
            <a:off x="774043" y="727626"/>
            <a:ext cx="4602152" cy="1718225"/>
          </a:xfrm>
        </p:spPr>
        <p:txBody>
          <a:bodyPr vert="horz" lIns="91440" tIns="45720" rIns="91440" bIns="45720" rtlCol="0" anchor="ctr">
            <a:normAutofit/>
          </a:bodyPr>
          <a:lstStyle/>
          <a:p>
            <a:pPr>
              <a:lnSpc>
                <a:spcPct val="90000"/>
              </a:lnSpc>
            </a:pPr>
            <a:r>
              <a:rPr lang="en-US" sz="4800" dirty="0">
                <a:solidFill>
                  <a:schemeClr val="bg2">
                    <a:lumMod val="50000"/>
                  </a:schemeClr>
                </a:solidFill>
              </a:rPr>
              <a:t>Tip 2:</a:t>
            </a:r>
          </a:p>
        </p:txBody>
      </p:sp>
      <p:sp>
        <p:nvSpPr>
          <p:cNvPr id="4" name="Text Placeholder 3">
            <a:extLst>
              <a:ext uri="{FF2B5EF4-FFF2-40B4-BE49-F238E27FC236}">
                <a16:creationId xmlns:a16="http://schemas.microsoft.com/office/drawing/2014/main" id="{29AD4A91-7AB8-40C3-9C11-950FF5FC7DFC}"/>
              </a:ext>
            </a:extLst>
          </p:cNvPr>
          <p:cNvSpPr>
            <a:spLocks noGrp="1"/>
          </p:cNvSpPr>
          <p:nvPr>
            <p:ph type="body" sz="half" idx="2"/>
          </p:nvPr>
        </p:nvSpPr>
        <p:spPr>
          <a:xfrm>
            <a:off x="774043" y="2538920"/>
            <a:ext cx="4602152" cy="3480066"/>
          </a:xfrm>
        </p:spPr>
        <p:txBody>
          <a:bodyPr vert="horz" lIns="91440" tIns="45720" rIns="91440" bIns="45720" rtlCol="0">
            <a:normAutofit fontScale="40000" lnSpcReduction="20000"/>
          </a:bodyPr>
          <a:lstStyle/>
          <a:p>
            <a:r>
              <a:rPr lang="en-US" sz="4400" dirty="0"/>
              <a:t>KBECK collects kicks. He especially likes limited edition Air Max 90’s and </a:t>
            </a:r>
            <a:r>
              <a:rPr lang="en-US" sz="4400" dirty="0" err="1"/>
              <a:t>and</a:t>
            </a:r>
            <a:r>
              <a:rPr lang="en-US" sz="4400" dirty="0"/>
              <a:t> OG colorways. Every 3 months, he cops a fresh pair.  He always gets a pair for Kings’ Day and for his Birthday. Sometimes he also buys watches. He also likes hoodies and is jealous of Trevor Noah’s endless collection. At least how many pairs of shoes should he expect to cop in 2021 and 2022 combined? How many new watches will he have between now and December 31, 2021.</a:t>
            </a:r>
          </a:p>
        </p:txBody>
      </p:sp>
    </p:spTree>
    <p:extLst>
      <p:ext uri="{BB962C8B-B14F-4D97-AF65-F5344CB8AC3E}">
        <p14:creationId xmlns:p14="http://schemas.microsoft.com/office/powerpoint/2010/main" val="122007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
      <a:dk1>
        <a:srgbClr val="000000"/>
      </a:dk1>
      <a:lt1>
        <a:srgbClr val="FFFFFF"/>
      </a:lt1>
      <a:dk2>
        <a:srgbClr val="41242D"/>
      </a:dk2>
      <a:lt2>
        <a:srgbClr val="E2E2E8"/>
      </a:lt2>
      <a:accent1>
        <a:srgbClr val="A5A27D"/>
      </a:accent1>
      <a:accent2>
        <a:srgbClr val="B79A7A"/>
      </a:accent2>
      <a:accent3>
        <a:srgbClr val="C2948F"/>
      </a:accent3>
      <a:accent4>
        <a:srgbClr val="BA7F91"/>
      </a:accent4>
      <a:accent5>
        <a:srgbClr val="C390B5"/>
      </a:accent5>
      <a:accent6>
        <a:srgbClr val="B17FBA"/>
      </a:accent6>
      <a:hlink>
        <a:srgbClr val="6D71B0"/>
      </a:hlink>
      <a:folHlink>
        <a:srgbClr val="7F7F7F"/>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Classic-Corporate_Teach a Course_04_Win32_MO - v4" id="{2AE1B83A-9721-4EF8-B275-2624D019C8C0}" vid="{8CDF83C5-BCF3-42CE-9DDC-151D6253CC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5E4A76-0180-4CD0-B081-82F74A336136}">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41243E30-12F4-4BE3-B27D-23AB115E9D1F}">
  <ds:schemaRefs>
    <ds:schemaRef ds:uri="http://schemas.microsoft.com/sharepoint/v3/contenttype/forms"/>
  </ds:schemaRefs>
</ds:datastoreItem>
</file>

<file path=customXml/itemProps3.xml><?xml version="1.0" encoding="utf-8"?>
<ds:datastoreItem xmlns:ds="http://schemas.openxmlformats.org/officeDocument/2006/customXml" ds:itemID="{DB96A612-58F4-4E9A-9665-3987CC3AC4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Teach a course presentation</Template>
  <TotalTime>830</TotalTime>
  <Words>1150</Words>
  <Application>Microsoft Office PowerPoint</Application>
  <PresentationFormat>Widescreen</PresentationFormat>
  <Paragraphs>91</Paragraphs>
  <Slides>19</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Garamond</vt:lpstr>
      <vt:lpstr>SavonVTI</vt:lpstr>
      <vt:lpstr>Introduction to Understanding Word Problems in Mathematics</vt:lpstr>
      <vt:lpstr>Today’s Objectives</vt:lpstr>
      <vt:lpstr>What are we talking about when we say “word problems in mathematics”?</vt:lpstr>
      <vt:lpstr>Using the annotate function in Zoom, write a strategy on this slide that you use to solve word problems in math. Include your initials at the end of your strategy.</vt:lpstr>
      <vt:lpstr>Mr. Diptendu Kundu</vt:lpstr>
      <vt:lpstr>Tip 1:</vt:lpstr>
      <vt:lpstr>Tip 1:</vt:lpstr>
      <vt:lpstr>Tip 2:</vt:lpstr>
      <vt:lpstr>Tip 2:</vt:lpstr>
      <vt:lpstr>Tip 3:</vt:lpstr>
      <vt:lpstr>Tip 3:</vt:lpstr>
      <vt:lpstr>Tip 4:</vt:lpstr>
      <vt:lpstr>Tip 4:</vt:lpstr>
      <vt:lpstr>Tip 5:</vt:lpstr>
      <vt:lpstr>Tip 5:</vt:lpstr>
      <vt:lpstr>Tip 6:</vt:lpstr>
      <vt:lpstr>Tip 6:</vt:lpstr>
      <vt:lpstr>Today’s Objectives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Understanding Word Problems in Mathematics</dc:title>
  <dc:creator>KBECK Killingbeck</dc:creator>
  <cp:lastModifiedBy>KBECK Killingbeck</cp:lastModifiedBy>
  <cp:revision>12</cp:revision>
  <dcterms:created xsi:type="dcterms:W3CDTF">2021-02-09T02:29:29Z</dcterms:created>
  <dcterms:modified xsi:type="dcterms:W3CDTF">2021-02-09T16:19:59Z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