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1" r:id="rId1"/>
  </p:sldMasterIdLst>
  <p:sldIdLst>
    <p:sldId id="256" r:id="rId2"/>
    <p:sldId id="270" r:id="rId3"/>
    <p:sldId id="269" r:id="rId4"/>
    <p:sldId id="271" r:id="rId5"/>
    <p:sldId id="258" r:id="rId6"/>
    <p:sldId id="259" r:id="rId7"/>
    <p:sldId id="260" r:id="rId8"/>
    <p:sldId id="266" r:id="rId9"/>
    <p:sldId id="272" r:id="rId10"/>
    <p:sldId id="261" r:id="rId11"/>
    <p:sldId id="262" r:id="rId12"/>
    <p:sldId id="263" r:id="rId13"/>
    <p:sldId id="264" r:id="rId14"/>
    <p:sldId id="265" r:id="rId15"/>
    <p:sldId id="267"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93"/>
    <p:restoredTop sz="95890"/>
  </p:normalViewPr>
  <p:slideViewPr>
    <p:cSldViewPr snapToGrid="0" snapToObjects="1">
      <p:cViewPr varScale="1">
        <p:scale>
          <a:sx n="90" d="100"/>
          <a:sy n="90" d="100"/>
        </p:scale>
        <p:origin x="240" y="9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AD5A55-3AAB-4AAE-BE13-842F1A3405A9}"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B6F5F738-CEEF-468B-A12B-852031C62D9A}">
      <dgm:prSet/>
      <dgm:spPr/>
      <dgm:t>
        <a:bodyPr/>
        <a:lstStyle/>
        <a:p>
          <a:r>
            <a:rPr lang="en-US"/>
            <a:t>Please find a partner and sit next to eachother. </a:t>
          </a:r>
        </a:p>
      </dgm:t>
    </dgm:pt>
    <dgm:pt modelId="{7188173C-9A0B-4B03-94F5-0CDF9D79098A}" type="parTrans" cxnId="{8566B7E7-FA2F-4D98-960B-D1AFC5A0A058}">
      <dgm:prSet/>
      <dgm:spPr/>
      <dgm:t>
        <a:bodyPr/>
        <a:lstStyle/>
        <a:p>
          <a:endParaRPr lang="en-US"/>
        </a:p>
      </dgm:t>
    </dgm:pt>
    <dgm:pt modelId="{1A6E67E4-0008-46FB-9060-7083CF13CC6C}" type="sibTrans" cxnId="{8566B7E7-FA2F-4D98-960B-D1AFC5A0A058}">
      <dgm:prSet/>
      <dgm:spPr/>
      <dgm:t>
        <a:bodyPr/>
        <a:lstStyle/>
        <a:p>
          <a:endParaRPr lang="en-US"/>
        </a:p>
      </dgm:t>
    </dgm:pt>
    <dgm:pt modelId="{909C7649-3936-49EE-B85D-CE8D185352AC}">
      <dgm:prSet/>
      <dgm:spPr/>
      <dgm:t>
        <a:bodyPr/>
        <a:lstStyle/>
        <a:p>
          <a:r>
            <a:rPr lang="en-US"/>
            <a:t>(Note: You may partner with whoever you please. Don’t mess this up </a:t>
          </a:r>
          <a:r>
            <a:rPr lang="en-US">
              <a:sym typeface="Wingdings" panose="05000000000000000000" pitchFamily="2" charset="2"/>
            </a:rPr>
            <a:t></a:t>
          </a:r>
          <a:r>
            <a:rPr lang="en-US"/>
            <a:t> )</a:t>
          </a:r>
        </a:p>
      </dgm:t>
    </dgm:pt>
    <dgm:pt modelId="{78D9F819-2D41-423A-829F-287B94E43BF9}" type="parTrans" cxnId="{F9BDA231-0866-4D65-B5DC-3A1FFEFF4245}">
      <dgm:prSet/>
      <dgm:spPr/>
      <dgm:t>
        <a:bodyPr/>
        <a:lstStyle/>
        <a:p>
          <a:endParaRPr lang="en-US"/>
        </a:p>
      </dgm:t>
    </dgm:pt>
    <dgm:pt modelId="{D021569D-ECD2-43F8-95AD-CDDEF6DBAF2F}" type="sibTrans" cxnId="{F9BDA231-0866-4D65-B5DC-3A1FFEFF4245}">
      <dgm:prSet/>
      <dgm:spPr/>
      <dgm:t>
        <a:bodyPr/>
        <a:lstStyle/>
        <a:p>
          <a:endParaRPr lang="en-US"/>
        </a:p>
      </dgm:t>
    </dgm:pt>
    <dgm:pt modelId="{7F08D7A9-F6AE-3841-8E31-73A61F91FD6A}" type="pres">
      <dgm:prSet presAssocID="{26AD5A55-3AAB-4AAE-BE13-842F1A3405A9}" presName="hierChild1" presStyleCnt="0">
        <dgm:presLayoutVars>
          <dgm:chPref val="1"/>
          <dgm:dir/>
          <dgm:animOne val="branch"/>
          <dgm:animLvl val="lvl"/>
          <dgm:resizeHandles/>
        </dgm:presLayoutVars>
      </dgm:prSet>
      <dgm:spPr/>
    </dgm:pt>
    <dgm:pt modelId="{444F8AF8-CEB7-A64F-82EE-5409F47E3923}" type="pres">
      <dgm:prSet presAssocID="{B6F5F738-CEEF-468B-A12B-852031C62D9A}" presName="hierRoot1" presStyleCnt="0"/>
      <dgm:spPr/>
    </dgm:pt>
    <dgm:pt modelId="{7E8E3386-5828-9A45-8BDC-F5F7D20DEBB3}" type="pres">
      <dgm:prSet presAssocID="{B6F5F738-CEEF-468B-A12B-852031C62D9A}" presName="composite" presStyleCnt="0"/>
      <dgm:spPr/>
    </dgm:pt>
    <dgm:pt modelId="{0BBFA528-DE58-6C46-A63F-FCCFBBB4AFAA}" type="pres">
      <dgm:prSet presAssocID="{B6F5F738-CEEF-468B-A12B-852031C62D9A}" presName="background" presStyleLbl="node0" presStyleIdx="0" presStyleCnt="2"/>
      <dgm:spPr/>
    </dgm:pt>
    <dgm:pt modelId="{57D71577-B03A-CC47-99D0-093B743790B4}" type="pres">
      <dgm:prSet presAssocID="{B6F5F738-CEEF-468B-A12B-852031C62D9A}" presName="text" presStyleLbl="fgAcc0" presStyleIdx="0" presStyleCnt="2">
        <dgm:presLayoutVars>
          <dgm:chPref val="3"/>
        </dgm:presLayoutVars>
      </dgm:prSet>
      <dgm:spPr/>
    </dgm:pt>
    <dgm:pt modelId="{FF8BB9A5-40B1-7E46-911C-577F6394DAB7}" type="pres">
      <dgm:prSet presAssocID="{B6F5F738-CEEF-468B-A12B-852031C62D9A}" presName="hierChild2" presStyleCnt="0"/>
      <dgm:spPr/>
    </dgm:pt>
    <dgm:pt modelId="{E939C603-5F21-9740-9DC2-5E80503B0742}" type="pres">
      <dgm:prSet presAssocID="{909C7649-3936-49EE-B85D-CE8D185352AC}" presName="hierRoot1" presStyleCnt="0"/>
      <dgm:spPr/>
    </dgm:pt>
    <dgm:pt modelId="{2CA4D7BC-5A29-C843-83CE-51A97D22BBA6}" type="pres">
      <dgm:prSet presAssocID="{909C7649-3936-49EE-B85D-CE8D185352AC}" presName="composite" presStyleCnt="0"/>
      <dgm:spPr/>
    </dgm:pt>
    <dgm:pt modelId="{B2B74734-C7AE-2E4B-B235-ED212EF5946E}" type="pres">
      <dgm:prSet presAssocID="{909C7649-3936-49EE-B85D-CE8D185352AC}" presName="background" presStyleLbl="node0" presStyleIdx="1" presStyleCnt="2"/>
      <dgm:spPr/>
    </dgm:pt>
    <dgm:pt modelId="{30C76C65-8741-7946-9B1A-2406D2DE7D7C}" type="pres">
      <dgm:prSet presAssocID="{909C7649-3936-49EE-B85D-CE8D185352AC}" presName="text" presStyleLbl="fgAcc0" presStyleIdx="1" presStyleCnt="2">
        <dgm:presLayoutVars>
          <dgm:chPref val="3"/>
        </dgm:presLayoutVars>
      </dgm:prSet>
      <dgm:spPr/>
    </dgm:pt>
    <dgm:pt modelId="{B67DE38F-1E2F-E345-A497-94C73284CAFD}" type="pres">
      <dgm:prSet presAssocID="{909C7649-3936-49EE-B85D-CE8D185352AC}" presName="hierChild2" presStyleCnt="0"/>
      <dgm:spPr/>
    </dgm:pt>
  </dgm:ptLst>
  <dgm:cxnLst>
    <dgm:cxn modelId="{F9BDA231-0866-4D65-B5DC-3A1FFEFF4245}" srcId="{26AD5A55-3AAB-4AAE-BE13-842F1A3405A9}" destId="{909C7649-3936-49EE-B85D-CE8D185352AC}" srcOrd="1" destOrd="0" parTransId="{78D9F819-2D41-423A-829F-287B94E43BF9}" sibTransId="{D021569D-ECD2-43F8-95AD-CDDEF6DBAF2F}"/>
    <dgm:cxn modelId="{559DD048-D0F8-AE40-9C37-DDB173BEC163}" type="presOf" srcId="{B6F5F738-CEEF-468B-A12B-852031C62D9A}" destId="{57D71577-B03A-CC47-99D0-093B743790B4}" srcOrd="0" destOrd="0" presId="urn:microsoft.com/office/officeart/2005/8/layout/hierarchy1"/>
    <dgm:cxn modelId="{5B497249-3743-0A44-930C-B25CFC13F48A}" type="presOf" srcId="{909C7649-3936-49EE-B85D-CE8D185352AC}" destId="{30C76C65-8741-7946-9B1A-2406D2DE7D7C}" srcOrd="0" destOrd="0" presId="urn:microsoft.com/office/officeart/2005/8/layout/hierarchy1"/>
    <dgm:cxn modelId="{8566B7E7-FA2F-4D98-960B-D1AFC5A0A058}" srcId="{26AD5A55-3AAB-4AAE-BE13-842F1A3405A9}" destId="{B6F5F738-CEEF-468B-A12B-852031C62D9A}" srcOrd="0" destOrd="0" parTransId="{7188173C-9A0B-4B03-94F5-0CDF9D79098A}" sibTransId="{1A6E67E4-0008-46FB-9060-7083CF13CC6C}"/>
    <dgm:cxn modelId="{563FF1EB-07CB-AE40-931F-466A9230EA9F}" type="presOf" srcId="{26AD5A55-3AAB-4AAE-BE13-842F1A3405A9}" destId="{7F08D7A9-F6AE-3841-8E31-73A61F91FD6A}" srcOrd="0" destOrd="0" presId="urn:microsoft.com/office/officeart/2005/8/layout/hierarchy1"/>
    <dgm:cxn modelId="{1F5BEF2A-BC25-CE40-91AA-C84975975D3F}" type="presParOf" srcId="{7F08D7A9-F6AE-3841-8E31-73A61F91FD6A}" destId="{444F8AF8-CEB7-A64F-82EE-5409F47E3923}" srcOrd="0" destOrd="0" presId="urn:microsoft.com/office/officeart/2005/8/layout/hierarchy1"/>
    <dgm:cxn modelId="{D3795ED6-EAF6-1E48-90A3-EBFD4FA65C92}" type="presParOf" srcId="{444F8AF8-CEB7-A64F-82EE-5409F47E3923}" destId="{7E8E3386-5828-9A45-8BDC-F5F7D20DEBB3}" srcOrd="0" destOrd="0" presId="urn:microsoft.com/office/officeart/2005/8/layout/hierarchy1"/>
    <dgm:cxn modelId="{FBCB1750-3CE0-9949-8A2F-CAD50FF31226}" type="presParOf" srcId="{7E8E3386-5828-9A45-8BDC-F5F7D20DEBB3}" destId="{0BBFA528-DE58-6C46-A63F-FCCFBBB4AFAA}" srcOrd="0" destOrd="0" presId="urn:microsoft.com/office/officeart/2005/8/layout/hierarchy1"/>
    <dgm:cxn modelId="{49A7AF4F-88E5-4D46-8417-B0CEA4C5119C}" type="presParOf" srcId="{7E8E3386-5828-9A45-8BDC-F5F7D20DEBB3}" destId="{57D71577-B03A-CC47-99D0-093B743790B4}" srcOrd="1" destOrd="0" presId="urn:microsoft.com/office/officeart/2005/8/layout/hierarchy1"/>
    <dgm:cxn modelId="{37BEACB4-7837-C04B-B2A5-EB0C2A92E5D0}" type="presParOf" srcId="{444F8AF8-CEB7-A64F-82EE-5409F47E3923}" destId="{FF8BB9A5-40B1-7E46-911C-577F6394DAB7}" srcOrd="1" destOrd="0" presId="urn:microsoft.com/office/officeart/2005/8/layout/hierarchy1"/>
    <dgm:cxn modelId="{393B6C19-63C9-494F-B4BC-489159FB3F72}" type="presParOf" srcId="{7F08D7A9-F6AE-3841-8E31-73A61F91FD6A}" destId="{E939C603-5F21-9740-9DC2-5E80503B0742}" srcOrd="1" destOrd="0" presId="urn:microsoft.com/office/officeart/2005/8/layout/hierarchy1"/>
    <dgm:cxn modelId="{34E3C5AF-6116-C143-8813-6C4DDEC33EE4}" type="presParOf" srcId="{E939C603-5F21-9740-9DC2-5E80503B0742}" destId="{2CA4D7BC-5A29-C843-83CE-51A97D22BBA6}" srcOrd="0" destOrd="0" presId="urn:microsoft.com/office/officeart/2005/8/layout/hierarchy1"/>
    <dgm:cxn modelId="{F9BD5C76-4675-2748-87E7-98CA26A7E16B}" type="presParOf" srcId="{2CA4D7BC-5A29-C843-83CE-51A97D22BBA6}" destId="{B2B74734-C7AE-2E4B-B235-ED212EF5946E}" srcOrd="0" destOrd="0" presId="urn:microsoft.com/office/officeart/2005/8/layout/hierarchy1"/>
    <dgm:cxn modelId="{73D4733E-3795-7343-98B2-FAF3F631FDB4}" type="presParOf" srcId="{2CA4D7BC-5A29-C843-83CE-51A97D22BBA6}" destId="{30C76C65-8741-7946-9B1A-2406D2DE7D7C}" srcOrd="1" destOrd="0" presId="urn:microsoft.com/office/officeart/2005/8/layout/hierarchy1"/>
    <dgm:cxn modelId="{35C2F386-C2AE-6849-9B59-D7FABC87BBB5}" type="presParOf" srcId="{E939C603-5F21-9740-9DC2-5E80503B0742}" destId="{B67DE38F-1E2F-E345-A497-94C73284CAF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133406-62F1-46A5-A300-09C059630BA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E521CDF-7047-4FD4-9E0E-D9225A621097}">
      <dgm:prSet/>
      <dgm:spPr/>
      <dgm:t>
        <a:bodyPr/>
        <a:lstStyle/>
        <a:p>
          <a:r>
            <a:rPr lang="en-US"/>
            <a:t>Which number is higher? </a:t>
          </a:r>
        </a:p>
      </dgm:t>
    </dgm:pt>
    <dgm:pt modelId="{5DC232D1-AAF1-4282-825C-70E02FC5C44B}" type="parTrans" cxnId="{44B3514C-7725-4CC5-869C-7371121E330D}">
      <dgm:prSet/>
      <dgm:spPr/>
      <dgm:t>
        <a:bodyPr/>
        <a:lstStyle/>
        <a:p>
          <a:endParaRPr lang="en-US"/>
        </a:p>
      </dgm:t>
    </dgm:pt>
    <dgm:pt modelId="{A161AF72-7B31-4628-950F-296EB8E561E9}" type="sibTrans" cxnId="{44B3514C-7725-4CC5-869C-7371121E330D}">
      <dgm:prSet/>
      <dgm:spPr/>
      <dgm:t>
        <a:bodyPr/>
        <a:lstStyle/>
        <a:p>
          <a:endParaRPr lang="en-US"/>
        </a:p>
      </dgm:t>
    </dgm:pt>
    <dgm:pt modelId="{4A3ABBDE-0337-4B7B-8635-A13D6AA14158}">
      <dgm:prSet/>
      <dgm:spPr/>
      <dgm:t>
        <a:bodyPr/>
        <a:lstStyle/>
        <a:p>
          <a:r>
            <a:rPr lang="en-US"/>
            <a:t>109.72</a:t>
          </a:r>
        </a:p>
      </dgm:t>
    </dgm:pt>
    <dgm:pt modelId="{0F64D749-134B-4338-B509-C469B6E069F6}" type="parTrans" cxnId="{0FD88C07-4282-4950-BB33-038767411DEC}">
      <dgm:prSet/>
      <dgm:spPr/>
      <dgm:t>
        <a:bodyPr/>
        <a:lstStyle/>
        <a:p>
          <a:endParaRPr lang="en-US"/>
        </a:p>
      </dgm:t>
    </dgm:pt>
    <dgm:pt modelId="{E0B06623-ABB4-42DA-957E-F0F0C1F14092}" type="sibTrans" cxnId="{0FD88C07-4282-4950-BB33-038767411DEC}">
      <dgm:prSet/>
      <dgm:spPr/>
      <dgm:t>
        <a:bodyPr/>
        <a:lstStyle/>
        <a:p>
          <a:endParaRPr lang="en-US"/>
        </a:p>
      </dgm:t>
    </dgm:pt>
    <dgm:pt modelId="{DCBADA8A-7725-4D88-A8C2-54C4D0E70ED8}">
      <dgm:prSet/>
      <dgm:spPr/>
      <dgm:t>
        <a:bodyPr/>
        <a:lstStyle/>
        <a:p>
          <a:r>
            <a:rPr lang="en-US"/>
            <a:t>104.70</a:t>
          </a:r>
        </a:p>
      </dgm:t>
    </dgm:pt>
    <dgm:pt modelId="{D06426BE-560D-447F-BB15-107AB10FF469}" type="parTrans" cxnId="{FE63AB4D-4631-4FBD-97EE-27DDF4409D86}">
      <dgm:prSet/>
      <dgm:spPr/>
      <dgm:t>
        <a:bodyPr/>
        <a:lstStyle/>
        <a:p>
          <a:endParaRPr lang="en-US"/>
        </a:p>
      </dgm:t>
    </dgm:pt>
    <dgm:pt modelId="{F36F6C31-BA17-4436-8962-6E9BA6A16C13}" type="sibTrans" cxnId="{FE63AB4D-4631-4FBD-97EE-27DDF4409D86}">
      <dgm:prSet/>
      <dgm:spPr/>
      <dgm:t>
        <a:bodyPr/>
        <a:lstStyle/>
        <a:p>
          <a:endParaRPr lang="en-US"/>
        </a:p>
      </dgm:t>
    </dgm:pt>
    <dgm:pt modelId="{57ED3A4B-21D5-9742-8D52-9F8851B9FC8A}" type="pres">
      <dgm:prSet presAssocID="{B7133406-62F1-46A5-A300-09C059630BAA}" presName="linear" presStyleCnt="0">
        <dgm:presLayoutVars>
          <dgm:animLvl val="lvl"/>
          <dgm:resizeHandles val="exact"/>
        </dgm:presLayoutVars>
      </dgm:prSet>
      <dgm:spPr/>
    </dgm:pt>
    <dgm:pt modelId="{81346E41-6ACB-6B48-854B-BBCB21CCC275}" type="pres">
      <dgm:prSet presAssocID="{9E521CDF-7047-4FD4-9E0E-D9225A621097}" presName="parentText" presStyleLbl="node1" presStyleIdx="0" presStyleCnt="1">
        <dgm:presLayoutVars>
          <dgm:chMax val="0"/>
          <dgm:bulletEnabled val="1"/>
        </dgm:presLayoutVars>
      </dgm:prSet>
      <dgm:spPr/>
    </dgm:pt>
    <dgm:pt modelId="{E16FC46A-8434-9E47-9012-83BDEEC34158}" type="pres">
      <dgm:prSet presAssocID="{9E521CDF-7047-4FD4-9E0E-D9225A621097}" presName="childText" presStyleLbl="revTx" presStyleIdx="0" presStyleCnt="1">
        <dgm:presLayoutVars>
          <dgm:bulletEnabled val="1"/>
        </dgm:presLayoutVars>
      </dgm:prSet>
      <dgm:spPr/>
    </dgm:pt>
  </dgm:ptLst>
  <dgm:cxnLst>
    <dgm:cxn modelId="{0FD88C07-4282-4950-BB33-038767411DEC}" srcId="{9E521CDF-7047-4FD4-9E0E-D9225A621097}" destId="{4A3ABBDE-0337-4B7B-8635-A13D6AA14158}" srcOrd="0" destOrd="0" parTransId="{0F64D749-134B-4338-B509-C469B6E069F6}" sibTransId="{E0B06623-ABB4-42DA-957E-F0F0C1F14092}"/>
    <dgm:cxn modelId="{964F2831-9E2E-B047-BE24-9C3423D88A55}" type="presOf" srcId="{B7133406-62F1-46A5-A300-09C059630BAA}" destId="{57ED3A4B-21D5-9742-8D52-9F8851B9FC8A}" srcOrd="0" destOrd="0" presId="urn:microsoft.com/office/officeart/2005/8/layout/vList2"/>
    <dgm:cxn modelId="{44B3514C-7725-4CC5-869C-7371121E330D}" srcId="{B7133406-62F1-46A5-A300-09C059630BAA}" destId="{9E521CDF-7047-4FD4-9E0E-D9225A621097}" srcOrd="0" destOrd="0" parTransId="{5DC232D1-AAF1-4282-825C-70E02FC5C44B}" sibTransId="{A161AF72-7B31-4628-950F-296EB8E561E9}"/>
    <dgm:cxn modelId="{FE63AB4D-4631-4FBD-97EE-27DDF4409D86}" srcId="{9E521CDF-7047-4FD4-9E0E-D9225A621097}" destId="{DCBADA8A-7725-4D88-A8C2-54C4D0E70ED8}" srcOrd="1" destOrd="0" parTransId="{D06426BE-560D-447F-BB15-107AB10FF469}" sibTransId="{F36F6C31-BA17-4436-8962-6E9BA6A16C13}"/>
    <dgm:cxn modelId="{E09BBB8A-33E4-DA42-8456-C876A617940D}" type="presOf" srcId="{DCBADA8A-7725-4D88-A8C2-54C4D0E70ED8}" destId="{E16FC46A-8434-9E47-9012-83BDEEC34158}" srcOrd="0" destOrd="1" presId="urn:microsoft.com/office/officeart/2005/8/layout/vList2"/>
    <dgm:cxn modelId="{BB1CAF91-3294-FF4F-A28E-04F471230F0C}" type="presOf" srcId="{4A3ABBDE-0337-4B7B-8635-A13D6AA14158}" destId="{E16FC46A-8434-9E47-9012-83BDEEC34158}" srcOrd="0" destOrd="0" presId="urn:microsoft.com/office/officeart/2005/8/layout/vList2"/>
    <dgm:cxn modelId="{C93D3DBE-72D3-DB44-9480-F1C5B2E8D127}" type="presOf" srcId="{9E521CDF-7047-4FD4-9E0E-D9225A621097}" destId="{81346E41-6ACB-6B48-854B-BBCB21CCC275}" srcOrd="0" destOrd="0" presId="urn:microsoft.com/office/officeart/2005/8/layout/vList2"/>
    <dgm:cxn modelId="{0017804E-5852-0040-84FA-19CBDA9DC071}" type="presParOf" srcId="{57ED3A4B-21D5-9742-8D52-9F8851B9FC8A}" destId="{81346E41-6ACB-6B48-854B-BBCB21CCC275}" srcOrd="0" destOrd="0" presId="urn:microsoft.com/office/officeart/2005/8/layout/vList2"/>
    <dgm:cxn modelId="{185E5A37-BDE2-A64D-A318-5361E5662B73}" type="presParOf" srcId="{57ED3A4B-21D5-9742-8D52-9F8851B9FC8A}" destId="{E16FC46A-8434-9E47-9012-83BDEEC3415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AB6C49-EA67-47EE-9BB8-7EA656C03A6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315CED3-1FF7-4C00-B92D-4C2E84A2D3E6}">
      <dgm:prSet/>
      <dgm:spPr/>
      <dgm:t>
        <a:bodyPr/>
        <a:lstStyle/>
        <a:p>
          <a:r>
            <a:rPr lang="en-US"/>
            <a:t>What makes a textbook a textbook?</a:t>
          </a:r>
        </a:p>
      </dgm:t>
    </dgm:pt>
    <dgm:pt modelId="{BDA18E72-BFE9-4CE9-A497-A8AB35A2918C}" type="parTrans" cxnId="{E5C70B41-874A-4C94-AF46-7406DA13433D}">
      <dgm:prSet/>
      <dgm:spPr/>
      <dgm:t>
        <a:bodyPr/>
        <a:lstStyle/>
        <a:p>
          <a:endParaRPr lang="en-US"/>
        </a:p>
      </dgm:t>
    </dgm:pt>
    <dgm:pt modelId="{B682CFD9-97DF-43F6-B68B-3ACCAF090512}" type="sibTrans" cxnId="{E5C70B41-874A-4C94-AF46-7406DA13433D}">
      <dgm:prSet/>
      <dgm:spPr/>
      <dgm:t>
        <a:bodyPr/>
        <a:lstStyle/>
        <a:p>
          <a:endParaRPr lang="en-US"/>
        </a:p>
      </dgm:t>
    </dgm:pt>
    <dgm:pt modelId="{798EE600-7B5B-42C5-8308-DA7861BD4D68}">
      <dgm:prSet/>
      <dgm:spPr/>
      <dgm:t>
        <a:bodyPr/>
        <a:lstStyle/>
        <a:p>
          <a:r>
            <a:rPr lang="en-US"/>
            <a:t>What is the “structure” of a textbook? </a:t>
          </a:r>
        </a:p>
      </dgm:t>
    </dgm:pt>
    <dgm:pt modelId="{4CA9E79F-2C3E-4855-B53E-F522C93AA676}" type="parTrans" cxnId="{51F1E7F7-2DC8-4CC1-BE72-5A4255AE30CB}">
      <dgm:prSet/>
      <dgm:spPr/>
      <dgm:t>
        <a:bodyPr/>
        <a:lstStyle/>
        <a:p>
          <a:endParaRPr lang="en-US"/>
        </a:p>
      </dgm:t>
    </dgm:pt>
    <dgm:pt modelId="{2B040F08-E49C-480F-B728-F0E515640319}" type="sibTrans" cxnId="{51F1E7F7-2DC8-4CC1-BE72-5A4255AE30CB}">
      <dgm:prSet/>
      <dgm:spPr/>
      <dgm:t>
        <a:bodyPr/>
        <a:lstStyle/>
        <a:p>
          <a:endParaRPr lang="en-US"/>
        </a:p>
      </dgm:t>
    </dgm:pt>
    <dgm:pt modelId="{6FA37DDC-43D1-4876-B9C1-3680D9F1B6D1}">
      <dgm:prSet/>
      <dgm:spPr/>
      <dgm:t>
        <a:bodyPr/>
        <a:lstStyle/>
        <a:p>
          <a:r>
            <a:rPr lang="en-US"/>
            <a:t>What is the purpose of a textbook? </a:t>
          </a:r>
        </a:p>
      </dgm:t>
    </dgm:pt>
    <dgm:pt modelId="{E425094A-5612-4687-A8A7-2CB0C5814190}" type="parTrans" cxnId="{4065F2F0-F6E8-4C0C-B30B-8612D446BE18}">
      <dgm:prSet/>
      <dgm:spPr/>
      <dgm:t>
        <a:bodyPr/>
        <a:lstStyle/>
        <a:p>
          <a:endParaRPr lang="en-US"/>
        </a:p>
      </dgm:t>
    </dgm:pt>
    <dgm:pt modelId="{0E36BE05-E1F0-42C8-94A3-03B63DCEA9F9}" type="sibTrans" cxnId="{4065F2F0-F6E8-4C0C-B30B-8612D446BE18}">
      <dgm:prSet/>
      <dgm:spPr/>
      <dgm:t>
        <a:bodyPr/>
        <a:lstStyle/>
        <a:p>
          <a:endParaRPr lang="en-US"/>
        </a:p>
      </dgm:t>
    </dgm:pt>
    <dgm:pt modelId="{09AEA3CD-4ECB-4BD0-A5C3-12E257F20D9B}">
      <dgm:prSet/>
      <dgm:spPr/>
      <dgm:t>
        <a:bodyPr/>
        <a:lstStyle/>
        <a:p>
          <a:r>
            <a:rPr lang="en-US"/>
            <a:t>What are the strengths/weaknesses of having a required course textbook? </a:t>
          </a:r>
        </a:p>
      </dgm:t>
    </dgm:pt>
    <dgm:pt modelId="{2D54BD94-36FB-448C-A2AB-F44B275FBF94}" type="parTrans" cxnId="{B5ADB71E-BE68-45F2-8B60-256C46C5C3CF}">
      <dgm:prSet/>
      <dgm:spPr/>
      <dgm:t>
        <a:bodyPr/>
        <a:lstStyle/>
        <a:p>
          <a:endParaRPr lang="en-US"/>
        </a:p>
      </dgm:t>
    </dgm:pt>
    <dgm:pt modelId="{EE94B9AA-DA6D-4C45-AB55-00633BAD7D00}" type="sibTrans" cxnId="{B5ADB71E-BE68-45F2-8B60-256C46C5C3CF}">
      <dgm:prSet/>
      <dgm:spPr/>
      <dgm:t>
        <a:bodyPr/>
        <a:lstStyle/>
        <a:p>
          <a:endParaRPr lang="en-US"/>
        </a:p>
      </dgm:t>
    </dgm:pt>
    <dgm:pt modelId="{32554152-113E-4EC5-BDE7-6C51EA2595CC}" type="pres">
      <dgm:prSet presAssocID="{E5AB6C49-EA67-47EE-9BB8-7EA656C03A69}" presName="root" presStyleCnt="0">
        <dgm:presLayoutVars>
          <dgm:dir/>
          <dgm:resizeHandles val="exact"/>
        </dgm:presLayoutVars>
      </dgm:prSet>
      <dgm:spPr/>
    </dgm:pt>
    <dgm:pt modelId="{C99E144B-4228-4584-B342-DB67CA4172E5}" type="pres">
      <dgm:prSet presAssocID="{F315CED3-1FF7-4C00-B92D-4C2E84A2D3E6}" presName="compNode" presStyleCnt="0"/>
      <dgm:spPr/>
    </dgm:pt>
    <dgm:pt modelId="{2CBBA2C4-67CE-4D4D-A2D2-FB382D735C9B}" type="pres">
      <dgm:prSet presAssocID="{F315CED3-1FF7-4C00-B92D-4C2E84A2D3E6}" presName="bgRect" presStyleLbl="bgShp" presStyleIdx="0" presStyleCnt="4"/>
      <dgm:spPr/>
    </dgm:pt>
    <dgm:pt modelId="{9E8D2897-2268-4638-B33E-7DE6E8A500FD}" type="pres">
      <dgm:prSet presAssocID="{F315CED3-1FF7-4C00-B92D-4C2E84A2D3E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02527978-944E-4891-B677-3DF8FFEDAF4E}" type="pres">
      <dgm:prSet presAssocID="{F315CED3-1FF7-4C00-B92D-4C2E84A2D3E6}" presName="spaceRect" presStyleCnt="0"/>
      <dgm:spPr/>
    </dgm:pt>
    <dgm:pt modelId="{558A3D9F-0665-4580-94F5-2302F76DFACC}" type="pres">
      <dgm:prSet presAssocID="{F315CED3-1FF7-4C00-B92D-4C2E84A2D3E6}" presName="parTx" presStyleLbl="revTx" presStyleIdx="0" presStyleCnt="4">
        <dgm:presLayoutVars>
          <dgm:chMax val="0"/>
          <dgm:chPref val="0"/>
        </dgm:presLayoutVars>
      </dgm:prSet>
      <dgm:spPr/>
    </dgm:pt>
    <dgm:pt modelId="{449C631D-DB15-43CC-AEEC-1102C8AF4325}" type="pres">
      <dgm:prSet presAssocID="{B682CFD9-97DF-43F6-B68B-3ACCAF090512}" presName="sibTrans" presStyleCnt="0"/>
      <dgm:spPr/>
    </dgm:pt>
    <dgm:pt modelId="{EAADD15B-1044-4620-A217-83D4166EC1CB}" type="pres">
      <dgm:prSet presAssocID="{798EE600-7B5B-42C5-8308-DA7861BD4D68}" presName="compNode" presStyleCnt="0"/>
      <dgm:spPr/>
    </dgm:pt>
    <dgm:pt modelId="{67DF0483-7F58-40DD-AB0C-0DCC1E82423E}" type="pres">
      <dgm:prSet presAssocID="{798EE600-7B5B-42C5-8308-DA7861BD4D68}" presName="bgRect" presStyleLbl="bgShp" presStyleIdx="1" presStyleCnt="4"/>
      <dgm:spPr/>
    </dgm:pt>
    <dgm:pt modelId="{1AA5E3F2-5D6C-4854-BA1C-8C7D583EE812}" type="pres">
      <dgm:prSet presAssocID="{798EE600-7B5B-42C5-8308-DA7861BD4D6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83393C59-C4CD-458E-9A5B-3C5588FBF082}" type="pres">
      <dgm:prSet presAssocID="{798EE600-7B5B-42C5-8308-DA7861BD4D68}" presName="spaceRect" presStyleCnt="0"/>
      <dgm:spPr/>
    </dgm:pt>
    <dgm:pt modelId="{8A079C4F-CEE5-4DF5-95C7-2A4AC471A7E6}" type="pres">
      <dgm:prSet presAssocID="{798EE600-7B5B-42C5-8308-DA7861BD4D68}" presName="parTx" presStyleLbl="revTx" presStyleIdx="1" presStyleCnt="4">
        <dgm:presLayoutVars>
          <dgm:chMax val="0"/>
          <dgm:chPref val="0"/>
        </dgm:presLayoutVars>
      </dgm:prSet>
      <dgm:spPr/>
    </dgm:pt>
    <dgm:pt modelId="{A7F4D928-C33B-4D63-A2CE-905398026CE1}" type="pres">
      <dgm:prSet presAssocID="{2B040F08-E49C-480F-B728-F0E515640319}" presName="sibTrans" presStyleCnt="0"/>
      <dgm:spPr/>
    </dgm:pt>
    <dgm:pt modelId="{2770234C-753F-48A5-9A12-B6AB8435CCC1}" type="pres">
      <dgm:prSet presAssocID="{6FA37DDC-43D1-4876-B9C1-3680D9F1B6D1}" presName="compNode" presStyleCnt="0"/>
      <dgm:spPr/>
    </dgm:pt>
    <dgm:pt modelId="{CC9318B2-1F22-4448-A442-DB8677FB9B39}" type="pres">
      <dgm:prSet presAssocID="{6FA37DDC-43D1-4876-B9C1-3680D9F1B6D1}" presName="bgRect" presStyleLbl="bgShp" presStyleIdx="2" presStyleCnt="4"/>
      <dgm:spPr/>
    </dgm:pt>
    <dgm:pt modelId="{E0B91285-26E4-4327-B26B-C97402D75958}" type="pres">
      <dgm:prSet presAssocID="{6FA37DDC-43D1-4876-B9C1-3680D9F1B6D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Book"/>
        </a:ext>
      </dgm:extLst>
    </dgm:pt>
    <dgm:pt modelId="{92E97979-B423-42EC-952F-724EC5B1D48F}" type="pres">
      <dgm:prSet presAssocID="{6FA37DDC-43D1-4876-B9C1-3680D9F1B6D1}" presName="spaceRect" presStyleCnt="0"/>
      <dgm:spPr/>
    </dgm:pt>
    <dgm:pt modelId="{7B574BA5-EB7C-448D-A790-0747A4EDFCC5}" type="pres">
      <dgm:prSet presAssocID="{6FA37DDC-43D1-4876-B9C1-3680D9F1B6D1}" presName="parTx" presStyleLbl="revTx" presStyleIdx="2" presStyleCnt="4">
        <dgm:presLayoutVars>
          <dgm:chMax val="0"/>
          <dgm:chPref val="0"/>
        </dgm:presLayoutVars>
      </dgm:prSet>
      <dgm:spPr/>
    </dgm:pt>
    <dgm:pt modelId="{A125BCDD-D4D6-40F3-80D7-8EC5F1724E24}" type="pres">
      <dgm:prSet presAssocID="{0E36BE05-E1F0-42C8-94A3-03B63DCEA9F9}" presName="sibTrans" presStyleCnt="0"/>
      <dgm:spPr/>
    </dgm:pt>
    <dgm:pt modelId="{8334F72A-416C-42C4-906F-F8FBC54AE6E2}" type="pres">
      <dgm:prSet presAssocID="{09AEA3CD-4ECB-4BD0-A5C3-12E257F20D9B}" presName="compNode" presStyleCnt="0"/>
      <dgm:spPr/>
    </dgm:pt>
    <dgm:pt modelId="{514B422B-F05A-4EBE-8777-314AAED0A740}" type="pres">
      <dgm:prSet presAssocID="{09AEA3CD-4ECB-4BD0-A5C3-12E257F20D9B}" presName="bgRect" presStyleLbl="bgShp" presStyleIdx="3" presStyleCnt="4"/>
      <dgm:spPr/>
    </dgm:pt>
    <dgm:pt modelId="{811D186A-D064-475D-9335-ED455BEC2511}" type="pres">
      <dgm:prSet presAssocID="{09AEA3CD-4ECB-4BD0-A5C3-12E257F20D9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ffice Worker"/>
        </a:ext>
      </dgm:extLst>
    </dgm:pt>
    <dgm:pt modelId="{1E9B4CA7-22AA-4802-95BF-5E033A5EAF46}" type="pres">
      <dgm:prSet presAssocID="{09AEA3CD-4ECB-4BD0-A5C3-12E257F20D9B}" presName="spaceRect" presStyleCnt="0"/>
      <dgm:spPr/>
    </dgm:pt>
    <dgm:pt modelId="{F46582FF-2E5C-4B63-9E9E-0EDE73C670D4}" type="pres">
      <dgm:prSet presAssocID="{09AEA3CD-4ECB-4BD0-A5C3-12E257F20D9B}" presName="parTx" presStyleLbl="revTx" presStyleIdx="3" presStyleCnt="4">
        <dgm:presLayoutVars>
          <dgm:chMax val="0"/>
          <dgm:chPref val="0"/>
        </dgm:presLayoutVars>
      </dgm:prSet>
      <dgm:spPr/>
    </dgm:pt>
  </dgm:ptLst>
  <dgm:cxnLst>
    <dgm:cxn modelId="{B5ADB71E-BE68-45F2-8B60-256C46C5C3CF}" srcId="{E5AB6C49-EA67-47EE-9BB8-7EA656C03A69}" destId="{09AEA3CD-4ECB-4BD0-A5C3-12E257F20D9B}" srcOrd="3" destOrd="0" parTransId="{2D54BD94-36FB-448C-A2AB-F44B275FBF94}" sibTransId="{EE94B9AA-DA6D-4C45-AB55-00633BAD7D00}"/>
    <dgm:cxn modelId="{E5C70B41-874A-4C94-AF46-7406DA13433D}" srcId="{E5AB6C49-EA67-47EE-9BB8-7EA656C03A69}" destId="{F315CED3-1FF7-4C00-B92D-4C2E84A2D3E6}" srcOrd="0" destOrd="0" parTransId="{BDA18E72-BFE9-4CE9-A497-A8AB35A2918C}" sibTransId="{B682CFD9-97DF-43F6-B68B-3ACCAF090512}"/>
    <dgm:cxn modelId="{65636349-2487-4A20-8898-4DA46D206F9F}" type="presOf" srcId="{F315CED3-1FF7-4C00-B92D-4C2E84A2D3E6}" destId="{558A3D9F-0665-4580-94F5-2302F76DFACC}" srcOrd="0" destOrd="0" presId="urn:microsoft.com/office/officeart/2018/2/layout/IconVerticalSolidList"/>
    <dgm:cxn modelId="{AE89AAA1-0F95-49C0-A153-B82697A29215}" type="presOf" srcId="{E5AB6C49-EA67-47EE-9BB8-7EA656C03A69}" destId="{32554152-113E-4EC5-BDE7-6C51EA2595CC}" srcOrd="0" destOrd="0" presId="urn:microsoft.com/office/officeart/2018/2/layout/IconVerticalSolidList"/>
    <dgm:cxn modelId="{07AFB1AC-17B3-4E76-9F0B-90BDA9C788E6}" type="presOf" srcId="{798EE600-7B5B-42C5-8308-DA7861BD4D68}" destId="{8A079C4F-CEE5-4DF5-95C7-2A4AC471A7E6}" srcOrd="0" destOrd="0" presId="urn:microsoft.com/office/officeart/2018/2/layout/IconVerticalSolidList"/>
    <dgm:cxn modelId="{358A9AAF-DA7F-4736-9098-7B9D8ACBEB7C}" type="presOf" srcId="{09AEA3CD-4ECB-4BD0-A5C3-12E257F20D9B}" destId="{F46582FF-2E5C-4B63-9E9E-0EDE73C670D4}" srcOrd="0" destOrd="0" presId="urn:microsoft.com/office/officeart/2018/2/layout/IconVerticalSolidList"/>
    <dgm:cxn modelId="{992929E1-630F-4F40-B7DC-A182D7CFA926}" type="presOf" srcId="{6FA37DDC-43D1-4876-B9C1-3680D9F1B6D1}" destId="{7B574BA5-EB7C-448D-A790-0747A4EDFCC5}" srcOrd="0" destOrd="0" presId="urn:microsoft.com/office/officeart/2018/2/layout/IconVerticalSolidList"/>
    <dgm:cxn modelId="{4065F2F0-F6E8-4C0C-B30B-8612D446BE18}" srcId="{E5AB6C49-EA67-47EE-9BB8-7EA656C03A69}" destId="{6FA37DDC-43D1-4876-B9C1-3680D9F1B6D1}" srcOrd="2" destOrd="0" parTransId="{E425094A-5612-4687-A8A7-2CB0C5814190}" sibTransId="{0E36BE05-E1F0-42C8-94A3-03B63DCEA9F9}"/>
    <dgm:cxn modelId="{51F1E7F7-2DC8-4CC1-BE72-5A4255AE30CB}" srcId="{E5AB6C49-EA67-47EE-9BB8-7EA656C03A69}" destId="{798EE600-7B5B-42C5-8308-DA7861BD4D68}" srcOrd="1" destOrd="0" parTransId="{4CA9E79F-2C3E-4855-B53E-F522C93AA676}" sibTransId="{2B040F08-E49C-480F-B728-F0E515640319}"/>
    <dgm:cxn modelId="{80A304F8-70E7-4829-9504-ADB46AFF218C}" type="presParOf" srcId="{32554152-113E-4EC5-BDE7-6C51EA2595CC}" destId="{C99E144B-4228-4584-B342-DB67CA4172E5}" srcOrd="0" destOrd="0" presId="urn:microsoft.com/office/officeart/2018/2/layout/IconVerticalSolidList"/>
    <dgm:cxn modelId="{94D17F7A-822F-4C98-B4EA-23D0CD49DDEC}" type="presParOf" srcId="{C99E144B-4228-4584-B342-DB67CA4172E5}" destId="{2CBBA2C4-67CE-4D4D-A2D2-FB382D735C9B}" srcOrd="0" destOrd="0" presId="urn:microsoft.com/office/officeart/2018/2/layout/IconVerticalSolidList"/>
    <dgm:cxn modelId="{58CCD124-EC30-4E33-BBBE-BB42B3335C85}" type="presParOf" srcId="{C99E144B-4228-4584-B342-DB67CA4172E5}" destId="{9E8D2897-2268-4638-B33E-7DE6E8A500FD}" srcOrd="1" destOrd="0" presId="urn:microsoft.com/office/officeart/2018/2/layout/IconVerticalSolidList"/>
    <dgm:cxn modelId="{1DE8D541-586C-42C2-ADAC-C93F22A9AB0A}" type="presParOf" srcId="{C99E144B-4228-4584-B342-DB67CA4172E5}" destId="{02527978-944E-4891-B677-3DF8FFEDAF4E}" srcOrd="2" destOrd="0" presId="urn:microsoft.com/office/officeart/2018/2/layout/IconVerticalSolidList"/>
    <dgm:cxn modelId="{E4B05545-9A04-4AAE-80DE-302C289DB804}" type="presParOf" srcId="{C99E144B-4228-4584-B342-DB67CA4172E5}" destId="{558A3D9F-0665-4580-94F5-2302F76DFACC}" srcOrd="3" destOrd="0" presId="urn:microsoft.com/office/officeart/2018/2/layout/IconVerticalSolidList"/>
    <dgm:cxn modelId="{9C4B7931-B502-4933-97BB-33782223C6C7}" type="presParOf" srcId="{32554152-113E-4EC5-BDE7-6C51EA2595CC}" destId="{449C631D-DB15-43CC-AEEC-1102C8AF4325}" srcOrd="1" destOrd="0" presId="urn:microsoft.com/office/officeart/2018/2/layout/IconVerticalSolidList"/>
    <dgm:cxn modelId="{180AC9DD-19FE-48FB-BBF8-415D68831B87}" type="presParOf" srcId="{32554152-113E-4EC5-BDE7-6C51EA2595CC}" destId="{EAADD15B-1044-4620-A217-83D4166EC1CB}" srcOrd="2" destOrd="0" presId="urn:microsoft.com/office/officeart/2018/2/layout/IconVerticalSolidList"/>
    <dgm:cxn modelId="{00B4B737-54B6-4361-8C00-D90ED321C04C}" type="presParOf" srcId="{EAADD15B-1044-4620-A217-83D4166EC1CB}" destId="{67DF0483-7F58-40DD-AB0C-0DCC1E82423E}" srcOrd="0" destOrd="0" presId="urn:microsoft.com/office/officeart/2018/2/layout/IconVerticalSolidList"/>
    <dgm:cxn modelId="{0C6C3938-2EF1-4F24-AC8C-296253858DA9}" type="presParOf" srcId="{EAADD15B-1044-4620-A217-83D4166EC1CB}" destId="{1AA5E3F2-5D6C-4854-BA1C-8C7D583EE812}" srcOrd="1" destOrd="0" presId="urn:microsoft.com/office/officeart/2018/2/layout/IconVerticalSolidList"/>
    <dgm:cxn modelId="{333E3ADE-34E4-45E6-8340-2C845EC94022}" type="presParOf" srcId="{EAADD15B-1044-4620-A217-83D4166EC1CB}" destId="{83393C59-C4CD-458E-9A5B-3C5588FBF082}" srcOrd="2" destOrd="0" presId="urn:microsoft.com/office/officeart/2018/2/layout/IconVerticalSolidList"/>
    <dgm:cxn modelId="{A99BB635-59EF-411C-8058-96AA089D9089}" type="presParOf" srcId="{EAADD15B-1044-4620-A217-83D4166EC1CB}" destId="{8A079C4F-CEE5-4DF5-95C7-2A4AC471A7E6}" srcOrd="3" destOrd="0" presId="urn:microsoft.com/office/officeart/2018/2/layout/IconVerticalSolidList"/>
    <dgm:cxn modelId="{A61213D1-1C09-4BE6-BAE0-0003698F7095}" type="presParOf" srcId="{32554152-113E-4EC5-BDE7-6C51EA2595CC}" destId="{A7F4D928-C33B-4D63-A2CE-905398026CE1}" srcOrd="3" destOrd="0" presId="urn:microsoft.com/office/officeart/2018/2/layout/IconVerticalSolidList"/>
    <dgm:cxn modelId="{798C825D-1039-44AD-BC26-6152F94FFF72}" type="presParOf" srcId="{32554152-113E-4EC5-BDE7-6C51EA2595CC}" destId="{2770234C-753F-48A5-9A12-B6AB8435CCC1}" srcOrd="4" destOrd="0" presId="urn:microsoft.com/office/officeart/2018/2/layout/IconVerticalSolidList"/>
    <dgm:cxn modelId="{6D472182-BADA-434B-980F-E07BB0FA72D1}" type="presParOf" srcId="{2770234C-753F-48A5-9A12-B6AB8435CCC1}" destId="{CC9318B2-1F22-4448-A442-DB8677FB9B39}" srcOrd="0" destOrd="0" presId="urn:microsoft.com/office/officeart/2018/2/layout/IconVerticalSolidList"/>
    <dgm:cxn modelId="{DB6DD58F-232E-4011-BFC6-B49364C4E75B}" type="presParOf" srcId="{2770234C-753F-48A5-9A12-B6AB8435CCC1}" destId="{E0B91285-26E4-4327-B26B-C97402D75958}" srcOrd="1" destOrd="0" presId="urn:microsoft.com/office/officeart/2018/2/layout/IconVerticalSolidList"/>
    <dgm:cxn modelId="{36652D7E-D5B3-434D-8F62-4E27828C4D4B}" type="presParOf" srcId="{2770234C-753F-48A5-9A12-B6AB8435CCC1}" destId="{92E97979-B423-42EC-952F-724EC5B1D48F}" srcOrd="2" destOrd="0" presId="urn:microsoft.com/office/officeart/2018/2/layout/IconVerticalSolidList"/>
    <dgm:cxn modelId="{C5547B2F-24AF-413F-A169-DECE025E7818}" type="presParOf" srcId="{2770234C-753F-48A5-9A12-B6AB8435CCC1}" destId="{7B574BA5-EB7C-448D-A790-0747A4EDFCC5}" srcOrd="3" destOrd="0" presId="urn:microsoft.com/office/officeart/2018/2/layout/IconVerticalSolidList"/>
    <dgm:cxn modelId="{ED0CA7AF-7EB0-4453-91E1-063B90A2204B}" type="presParOf" srcId="{32554152-113E-4EC5-BDE7-6C51EA2595CC}" destId="{A125BCDD-D4D6-40F3-80D7-8EC5F1724E24}" srcOrd="5" destOrd="0" presId="urn:microsoft.com/office/officeart/2018/2/layout/IconVerticalSolidList"/>
    <dgm:cxn modelId="{3C7A907C-D86E-4660-8F13-034F0E985464}" type="presParOf" srcId="{32554152-113E-4EC5-BDE7-6C51EA2595CC}" destId="{8334F72A-416C-42C4-906F-F8FBC54AE6E2}" srcOrd="6" destOrd="0" presId="urn:microsoft.com/office/officeart/2018/2/layout/IconVerticalSolidList"/>
    <dgm:cxn modelId="{748A43F9-19D0-4D2A-A9A4-E7D748E7012A}" type="presParOf" srcId="{8334F72A-416C-42C4-906F-F8FBC54AE6E2}" destId="{514B422B-F05A-4EBE-8777-314AAED0A740}" srcOrd="0" destOrd="0" presId="urn:microsoft.com/office/officeart/2018/2/layout/IconVerticalSolidList"/>
    <dgm:cxn modelId="{EF775A55-9059-44A5-B985-AE4AAA5FBC94}" type="presParOf" srcId="{8334F72A-416C-42C4-906F-F8FBC54AE6E2}" destId="{811D186A-D064-475D-9335-ED455BEC2511}" srcOrd="1" destOrd="0" presId="urn:microsoft.com/office/officeart/2018/2/layout/IconVerticalSolidList"/>
    <dgm:cxn modelId="{E0DFE3E5-1335-48BF-A881-244165C63742}" type="presParOf" srcId="{8334F72A-416C-42C4-906F-F8FBC54AE6E2}" destId="{1E9B4CA7-22AA-4802-95BF-5E033A5EAF46}" srcOrd="2" destOrd="0" presId="urn:microsoft.com/office/officeart/2018/2/layout/IconVerticalSolidList"/>
    <dgm:cxn modelId="{6578ECBF-FA40-4ECB-9DAD-BBE422A53B7A}" type="presParOf" srcId="{8334F72A-416C-42C4-906F-F8FBC54AE6E2}" destId="{F46582FF-2E5C-4B63-9E9E-0EDE73C670D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FA528-DE58-6C46-A63F-FCCFBBB4AFAA}">
      <dsp:nvSpPr>
        <dsp:cNvPr id="0" name=""/>
        <dsp:cNvSpPr/>
      </dsp:nvSpPr>
      <dsp:spPr>
        <a:xfrm>
          <a:off x="54488" y="1137"/>
          <a:ext cx="4402151" cy="2795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D71577-B03A-CC47-99D0-093B743790B4}">
      <dsp:nvSpPr>
        <dsp:cNvPr id="0" name=""/>
        <dsp:cNvSpPr/>
      </dsp:nvSpPr>
      <dsp:spPr>
        <a:xfrm>
          <a:off x="543616" y="465809"/>
          <a:ext cx="4402151" cy="27953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Please find a partner and sit next to eachother. </a:t>
          </a:r>
        </a:p>
      </dsp:txBody>
      <dsp:txXfrm>
        <a:off x="625489" y="547682"/>
        <a:ext cx="4238405" cy="2631620"/>
      </dsp:txXfrm>
    </dsp:sp>
    <dsp:sp modelId="{B2B74734-C7AE-2E4B-B235-ED212EF5946E}">
      <dsp:nvSpPr>
        <dsp:cNvPr id="0" name=""/>
        <dsp:cNvSpPr/>
      </dsp:nvSpPr>
      <dsp:spPr>
        <a:xfrm>
          <a:off x="5434895" y="1137"/>
          <a:ext cx="4402151" cy="2795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C76C65-8741-7946-9B1A-2406D2DE7D7C}">
      <dsp:nvSpPr>
        <dsp:cNvPr id="0" name=""/>
        <dsp:cNvSpPr/>
      </dsp:nvSpPr>
      <dsp:spPr>
        <a:xfrm>
          <a:off x="5924023" y="465809"/>
          <a:ext cx="4402151" cy="27953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(Note: You may partner with whoever you please. Don’t mess this up </a:t>
          </a:r>
          <a:r>
            <a:rPr lang="en-US" sz="3400" kern="1200">
              <a:sym typeface="Wingdings" panose="05000000000000000000" pitchFamily="2" charset="2"/>
            </a:rPr>
            <a:t></a:t>
          </a:r>
          <a:r>
            <a:rPr lang="en-US" sz="3400" kern="1200"/>
            <a:t> )</a:t>
          </a:r>
        </a:p>
      </dsp:txBody>
      <dsp:txXfrm>
        <a:off x="6005896" y="547682"/>
        <a:ext cx="4238405" cy="26316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46E41-6ACB-6B48-854B-BBCB21CCC275}">
      <dsp:nvSpPr>
        <dsp:cNvPr id="0" name=""/>
        <dsp:cNvSpPr/>
      </dsp:nvSpPr>
      <dsp:spPr>
        <a:xfrm>
          <a:off x="0" y="13023"/>
          <a:ext cx="10395116" cy="8394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Which number is higher? </a:t>
          </a:r>
        </a:p>
      </dsp:txBody>
      <dsp:txXfrm>
        <a:off x="40980" y="54003"/>
        <a:ext cx="10313156" cy="757514"/>
      </dsp:txXfrm>
    </dsp:sp>
    <dsp:sp modelId="{E16FC46A-8434-9E47-9012-83BDEEC34158}">
      <dsp:nvSpPr>
        <dsp:cNvPr id="0" name=""/>
        <dsp:cNvSpPr/>
      </dsp:nvSpPr>
      <dsp:spPr>
        <a:xfrm>
          <a:off x="0" y="852498"/>
          <a:ext cx="10395116" cy="923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045"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a:t>109.72</a:t>
          </a:r>
        </a:p>
        <a:p>
          <a:pPr marL="228600" lvl="1" indent="-228600" algn="l" defTabSz="1200150">
            <a:lnSpc>
              <a:spcPct val="90000"/>
            </a:lnSpc>
            <a:spcBef>
              <a:spcPct val="0"/>
            </a:spcBef>
            <a:spcAft>
              <a:spcPct val="20000"/>
            </a:spcAft>
            <a:buChar char="•"/>
          </a:pPr>
          <a:r>
            <a:rPr lang="en-US" sz="2700" kern="1200"/>
            <a:t>104.70</a:t>
          </a:r>
        </a:p>
      </dsp:txBody>
      <dsp:txXfrm>
        <a:off x="0" y="852498"/>
        <a:ext cx="10395116" cy="9237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BA2C4-67CE-4D4D-A2D2-FB382D735C9B}">
      <dsp:nvSpPr>
        <dsp:cNvPr id="0" name=""/>
        <dsp:cNvSpPr/>
      </dsp:nvSpPr>
      <dsp:spPr>
        <a:xfrm>
          <a:off x="0" y="2340"/>
          <a:ext cx="6055450" cy="11861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8D2897-2268-4638-B33E-7DE6E8A500FD}">
      <dsp:nvSpPr>
        <dsp:cNvPr id="0" name=""/>
        <dsp:cNvSpPr/>
      </dsp:nvSpPr>
      <dsp:spPr>
        <a:xfrm>
          <a:off x="358801" y="269217"/>
          <a:ext cx="652366" cy="6523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8A3D9F-0665-4580-94F5-2302F76DFACC}">
      <dsp:nvSpPr>
        <dsp:cNvPr id="0" name=""/>
        <dsp:cNvSpPr/>
      </dsp:nvSpPr>
      <dsp:spPr>
        <a:xfrm>
          <a:off x="1369969" y="2340"/>
          <a:ext cx="4685480" cy="1186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531" tIns="125531" rIns="125531" bIns="125531" numCol="1" spcCol="1270" anchor="ctr" anchorCtr="0">
          <a:noAutofit/>
        </a:bodyPr>
        <a:lstStyle/>
        <a:p>
          <a:pPr marL="0" lvl="0" indent="0" algn="l" defTabSz="977900">
            <a:lnSpc>
              <a:spcPct val="90000"/>
            </a:lnSpc>
            <a:spcBef>
              <a:spcPct val="0"/>
            </a:spcBef>
            <a:spcAft>
              <a:spcPct val="35000"/>
            </a:spcAft>
            <a:buNone/>
          </a:pPr>
          <a:r>
            <a:rPr lang="en-US" sz="2200" kern="1200"/>
            <a:t>What makes a textbook a textbook?</a:t>
          </a:r>
        </a:p>
      </dsp:txBody>
      <dsp:txXfrm>
        <a:off x="1369969" y="2340"/>
        <a:ext cx="4685480" cy="1186120"/>
      </dsp:txXfrm>
    </dsp:sp>
    <dsp:sp modelId="{67DF0483-7F58-40DD-AB0C-0DCC1E82423E}">
      <dsp:nvSpPr>
        <dsp:cNvPr id="0" name=""/>
        <dsp:cNvSpPr/>
      </dsp:nvSpPr>
      <dsp:spPr>
        <a:xfrm>
          <a:off x="0" y="1484991"/>
          <a:ext cx="6055450" cy="11861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A5E3F2-5D6C-4854-BA1C-8C7D583EE812}">
      <dsp:nvSpPr>
        <dsp:cNvPr id="0" name=""/>
        <dsp:cNvSpPr/>
      </dsp:nvSpPr>
      <dsp:spPr>
        <a:xfrm>
          <a:off x="358801" y="1751868"/>
          <a:ext cx="652366" cy="6523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079C4F-CEE5-4DF5-95C7-2A4AC471A7E6}">
      <dsp:nvSpPr>
        <dsp:cNvPr id="0" name=""/>
        <dsp:cNvSpPr/>
      </dsp:nvSpPr>
      <dsp:spPr>
        <a:xfrm>
          <a:off x="1369969" y="1484991"/>
          <a:ext cx="4685480" cy="1186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531" tIns="125531" rIns="125531" bIns="125531" numCol="1" spcCol="1270" anchor="ctr" anchorCtr="0">
          <a:noAutofit/>
        </a:bodyPr>
        <a:lstStyle/>
        <a:p>
          <a:pPr marL="0" lvl="0" indent="0" algn="l" defTabSz="977900">
            <a:lnSpc>
              <a:spcPct val="90000"/>
            </a:lnSpc>
            <a:spcBef>
              <a:spcPct val="0"/>
            </a:spcBef>
            <a:spcAft>
              <a:spcPct val="35000"/>
            </a:spcAft>
            <a:buNone/>
          </a:pPr>
          <a:r>
            <a:rPr lang="en-US" sz="2200" kern="1200"/>
            <a:t>What is the “structure” of a textbook? </a:t>
          </a:r>
        </a:p>
      </dsp:txBody>
      <dsp:txXfrm>
        <a:off x="1369969" y="1484991"/>
        <a:ext cx="4685480" cy="1186120"/>
      </dsp:txXfrm>
    </dsp:sp>
    <dsp:sp modelId="{CC9318B2-1F22-4448-A442-DB8677FB9B39}">
      <dsp:nvSpPr>
        <dsp:cNvPr id="0" name=""/>
        <dsp:cNvSpPr/>
      </dsp:nvSpPr>
      <dsp:spPr>
        <a:xfrm>
          <a:off x="0" y="2967642"/>
          <a:ext cx="6055450" cy="11861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B91285-26E4-4327-B26B-C97402D75958}">
      <dsp:nvSpPr>
        <dsp:cNvPr id="0" name=""/>
        <dsp:cNvSpPr/>
      </dsp:nvSpPr>
      <dsp:spPr>
        <a:xfrm>
          <a:off x="358801" y="3234519"/>
          <a:ext cx="652366" cy="6523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574BA5-EB7C-448D-A790-0747A4EDFCC5}">
      <dsp:nvSpPr>
        <dsp:cNvPr id="0" name=""/>
        <dsp:cNvSpPr/>
      </dsp:nvSpPr>
      <dsp:spPr>
        <a:xfrm>
          <a:off x="1369969" y="2967642"/>
          <a:ext cx="4685480" cy="1186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531" tIns="125531" rIns="125531" bIns="125531" numCol="1" spcCol="1270" anchor="ctr" anchorCtr="0">
          <a:noAutofit/>
        </a:bodyPr>
        <a:lstStyle/>
        <a:p>
          <a:pPr marL="0" lvl="0" indent="0" algn="l" defTabSz="977900">
            <a:lnSpc>
              <a:spcPct val="90000"/>
            </a:lnSpc>
            <a:spcBef>
              <a:spcPct val="0"/>
            </a:spcBef>
            <a:spcAft>
              <a:spcPct val="35000"/>
            </a:spcAft>
            <a:buNone/>
          </a:pPr>
          <a:r>
            <a:rPr lang="en-US" sz="2200" kern="1200"/>
            <a:t>What is the purpose of a textbook? </a:t>
          </a:r>
        </a:p>
      </dsp:txBody>
      <dsp:txXfrm>
        <a:off x="1369969" y="2967642"/>
        <a:ext cx="4685480" cy="1186120"/>
      </dsp:txXfrm>
    </dsp:sp>
    <dsp:sp modelId="{514B422B-F05A-4EBE-8777-314AAED0A740}">
      <dsp:nvSpPr>
        <dsp:cNvPr id="0" name=""/>
        <dsp:cNvSpPr/>
      </dsp:nvSpPr>
      <dsp:spPr>
        <a:xfrm>
          <a:off x="0" y="4450293"/>
          <a:ext cx="6055450" cy="11861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1D186A-D064-475D-9335-ED455BEC2511}">
      <dsp:nvSpPr>
        <dsp:cNvPr id="0" name=""/>
        <dsp:cNvSpPr/>
      </dsp:nvSpPr>
      <dsp:spPr>
        <a:xfrm>
          <a:off x="358801" y="4717170"/>
          <a:ext cx="652366" cy="6523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6582FF-2E5C-4B63-9E9E-0EDE73C670D4}">
      <dsp:nvSpPr>
        <dsp:cNvPr id="0" name=""/>
        <dsp:cNvSpPr/>
      </dsp:nvSpPr>
      <dsp:spPr>
        <a:xfrm>
          <a:off x="1369969" y="4450293"/>
          <a:ext cx="4685480" cy="1186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531" tIns="125531" rIns="125531" bIns="125531" numCol="1" spcCol="1270" anchor="ctr" anchorCtr="0">
          <a:noAutofit/>
        </a:bodyPr>
        <a:lstStyle/>
        <a:p>
          <a:pPr marL="0" lvl="0" indent="0" algn="l" defTabSz="977900">
            <a:lnSpc>
              <a:spcPct val="90000"/>
            </a:lnSpc>
            <a:spcBef>
              <a:spcPct val="0"/>
            </a:spcBef>
            <a:spcAft>
              <a:spcPct val="35000"/>
            </a:spcAft>
            <a:buNone/>
          </a:pPr>
          <a:r>
            <a:rPr lang="en-US" sz="2200" kern="1200"/>
            <a:t>What are the strengths/weaknesses of having a required course textbook? </a:t>
          </a:r>
        </a:p>
      </dsp:txBody>
      <dsp:txXfrm>
        <a:off x="1369969" y="4450293"/>
        <a:ext cx="4685480" cy="118612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284A420-F50C-4C2C-B88E-E6F4EF504B6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893A6D2E-5228-4998-9E24-EFCCA024675E}"/>
              </a:ext>
            </a:extLst>
          </p:cNvPr>
          <p:cNvSpPr/>
          <p:nvPr/>
        </p:nvSpPr>
        <p:spPr>
          <a:xfrm>
            <a:off x="0" y="-2"/>
            <a:ext cx="12188952" cy="3567547"/>
          </a:xfrm>
          <a:prstGeom prst="rect">
            <a:avLst/>
          </a:prstGeom>
          <a:ln>
            <a:noFill/>
          </a:ln>
          <a:effectLst>
            <a:outerShdw blurRad="228600" dist="1524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9D878C-9930-44AF-AE18-FCA0DAE10D39}"/>
              </a:ext>
            </a:extLst>
          </p:cNvPr>
          <p:cNvSpPr>
            <a:spLocks noGrp="1"/>
          </p:cNvSpPr>
          <p:nvPr>
            <p:ph type="ctrTitle"/>
          </p:nvPr>
        </p:nvSpPr>
        <p:spPr>
          <a:xfrm>
            <a:off x="761802" y="852055"/>
            <a:ext cx="10380572" cy="2581463"/>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82D608-1F8D-47BB-B595-43B7BEACA90A}"/>
              </a:ext>
            </a:extLst>
          </p:cNvPr>
          <p:cNvSpPr>
            <a:spLocks noGrp="1"/>
          </p:cNvSpPr>
          <p:nvPr>
            <p:ph type="subTitle" idx="1"/>
          </p:nvPr>
        </p:nvSpPr>
        <p:spPr>
          <a:xfrm>
            <a:off x="761802" y="3754582"/>
            <a:ext cx="10380572" cy="224443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2D3C1DA-DAC9-422B-9450-54A7E03B3DE0}"/>
              </a:ext>
            </a:extLst>
          </p:cNvPr>
          <p:cNvSpPr>
            <a:spLocks noGrp="1"/>
          </p:cNvSpPr>
          <p:nvPr>
            <p:ph type="dt" sz="half" idx="10"/>
          </p:nvPr>
        </p:nvSpPr>
        <p:spPr/>
        <p:txBody>
          <a:bodyPr/>
          <a:lstStyle/>
          <a:p>
            <a:fld id="{3341EE12-F28E-4B03-A404-A8FCAE0F6316}" type="datetime1">
              <a:rPr lang="en-US" smtClean="0"/>
              <a:t>10/18/21</a:t>
            </a:fld>
            <a:endParaRPr lang="en-US" dirty="0"/>
          </a:p>
        </p:txBody>
      </p:sp>
      <p:sp>
        <p:nvSpPr>
          <p:cNvPr id="5" name="Footer Placeholder 4">
            <a:extLst>
              <a:ext uri="{FF2B5EF4-FFF2-40B4-BE49-F238E27FC236}">
                <a16:creationId xmlns:a16="http://schemas.microsoft.com/office/drawing/2014/main" id="{6739A2B9-3E23-4C08-A5CE-698861210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2E61E-26F7-4369-8F2F-6D3CDF644D94}"/>
              </a:ext>
            </a:extLst>
          </p:cNvPr>
          <p:cNvSpPr>
            <a:spLocks noGrp="1"/>
          </p:cNvSpPr>
          <p:nvPr>
            <p:ph type="sldNum" sz="quarter" idx="12"/>
          </p:nvPr>
        </p:nvSpPr>
        <p:spPr/>
        <p:txBody>
          <a:bodyPr/>
          <a:lstStyle/>
          <a:p>
            <a:fld id="{B4A918BC-4D43-4B42-B3C0-E7EBE25E6AF0}" type="slidenum">
              <a:rPr lang="en-US" smtClean="0"/>
              <a:t>‹#›</a:t>
            </a:fld>
            <a:endParaRPr lang="en-US" dirty="0"/>
          </a:p>
        </p:txBody>
      </p:sp>
      <p:cxnSp>
        <p:nvCxnSpPr>
          <p:cNvPr id="23" name="Straight Connector 22">
            <a:extLst>
              <a:ext uri="{FF2B5EF4-FFF2-40B4-BE49-F238E27FC236}">
                <a16:creationId xmlns:a16="http://schemas.microsoft.com/office/drawing/2014/main" id="{3ADB48DB-8E25-4F2F-8C02-5B793937255F}"/>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32BA7E3-7313-49C8-A245-A85BDEB13EB3}"/>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431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F69F7-12D5-40F0-88F0-33D60AEB021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65BB511-E79D-41D8-AF91-14A5C803FC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05DFA-4DAF-4B30-8032-503081AEA4BF}"/>
              </a:ext>
            </a:extLst>
          </p:cNvPr>
          <p:cNvSpPr>
            <a:spLocks noGrp="1"/>
          </p:cNvSpPr>
          <p:nvPr>
            <p:ph type="dt" sz="half" idx="10"/>
          </p:nvPr>
        </p:nvSpPr>
        <p:spPr/>
        <p:txBody>
          <a:bodyPr/>
          <a:lstStyle/>
          <a:p>
            <a:fld id="{B68B8189-0D9C-48A6-9FA3-862227B094CE}" type="datetime1">
              <a:rPr lang="en-US" smtClean="0"/>
              <a:t>10/18/21</a:t>
            </a:fld>
            <a:endParaRPr lang="en-US"/>
          </a:p>
        </p:txBody>
      </p:sp>
      <p:sp>
        <p:nvSpPr>
          <p:cNvPr id="5" name="Footer Placeholder 4">
            <a:extLst>
              <a:ext uri="{FF2B5EF4-FFF2-40B4-BE49-F238E27FC236}">
                <a16:creationId xmlns:a16="http://schemas.microsoft.com/office/drawing/2014/main" id="{E034FBF5-16C0-46A0-916A-4910C1B61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26EA6-7E48-454C-887A-0EF3356F91D5}"/>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1379247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312BAB-A07B-4FEA-8EB5-A7BD8B24C6DA}"/>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F245A432-7E52-48B5-A8BB-13EED592E35A}"/>
              </a:ext>
            </a:extLst>
          </p:cNvPr>
          <p:cNvSpPr/>
          <p:nvPr/>
        </p:nvSpPr>
        <p:spPr>
          <a:xfrm>
            <a:off x="7813964" y="0"/>
            <a:ext cx="4378036" cy="6858000"/>
          </a:xfrm>
          <a:prstGeom prst="rect">
            <a:avLst/>
          </a:prstGeom>
          <a:ln>
            <a:noFill/>
          </a:ln>
          <a:effectLst>
            <a:outerShdw blurRad="254000" dist="152400" dir="10680000" sx="95000" sy="95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656288B6-16BD-4DEE-9187-C78963ED1D8A}"/>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Vertical Title 1">
            <a:extLst>
              <a:ext uri="{FF2B5EF4-FFF2-40B4-BE49-F238E27FC236}">
                <a16:creationId xmlns:a16="http://schemas.microsoft.com/office/drawing/2014/main" id="{F9259F7B-ED77-4251-A424-93712C6F57A0}"/>
              </a:ext>
            </a:extLst>
          </p:cNvPr>
          <p:cNvSpPr>
            <a:spLocks noGrp="1"/>
          </p:cNvSpPr>
          <p:nvPr>
            <p:ph type="title" orient="vert"/>
          </p:nvPr>
        </p:nvSpPr>
        <p:spPr>
          <a:xfrm>
            <a:off x="8139544" y="872836"/>
            <a:ext cx="2521527" cy="5119256"/>
          </a:xfrm>
        </p:spPr>
        <p:txBody>
          <a:bodyPr vert="eaVert" ancho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0295692-9BD0-4EB9-B344-9A6945DB0B81}"/>
              </a:ext>
            </a:extLst>
          </p:cNvPr>
          <p:cNvSpPr>
            <a:spLocks noGrp="1"/>
          </p:cNvSpPr>
          <p:nvPr>
            <p:ph type="body" orient="vert" idx="1"/>
          </p:nvPr>
        </p:nvSpPr>
        <p:spPr>
          <a:xfrm>
            <a:off x="756746" y="872836"/>
            <a:ext cx="6634169" cy="51192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B128527-7CED-4CF3-A260-649685D2E6D3}"/>
              </a:ext>
            </a:extLst>
          </p:cNvPr>
          <p:cNvSpPr>
            <a:spLocks noGrp="1"/>
          </p:cNvSpPr>
          <p:nvPr>
            <p:ph type="dt" sz="half" idx="10"/>
          </p:nvPr>
        </p:nvSpPr>
        <p:spPr>
          <a:xfrm>
            <a:off x="329184" y="6236208"/>
            <a:ext cx="3037459" cy="365125"/>
          </a:xfrm>
        </p:spPr>
        <p:txBody>
          <a:bodyPr/>
          <a:lstStyle/>
          <a:p>
            <a:fld id="{26ADDCAE-6443-42C3-9C19-F95985500186}" type="datetime1">
              <a:rPr lang="en-US" smtClean="0"/>
              <a:t>10/18/21</a:t>
            </a:fld>
            <a:endParaRPr lang="en-US" dirty="0"/>
          </a:p>
        </p:txBody>
      </p:sp>
      <p:sp>
        <p:nvSpPr>
          <p:cNvPr id="5" name="Footer Placeholder 4">
            <a:extLst>
              <a:ext uri="{FF2B5EF4-FFF2-40B4-BE49-F238E27FC236}">
                <a16:creationId xmlns:a16="http://schemas.microsoft.com/office/drawing/2014/main" id="{20517F65-E517-4B50-B559-FD7D59F3E8B5}"/>
              </a:ext>
            </a:extLst>
          </p:cNvPr>
          <p:cNvSpPr>
            <a:spLocks noGrp="1"/>
          </p:cNvSpPr>
          <p:nvPr>
            <p:ph type="ftr" sz="quarter" idx="11"/>
          </p:nvPr>
        </p:nvSpPr>
        <p:spPr>
          <a:xfrm>
            <a:off x="329184" y="237744"/>
            <a:ext cx="3581400" cy="365125"/>
          </a:xfrm>
        </p:spPr>
        <p:txBody>
          <a:bodyPr/>
          <a:lstStyle/>
          <a:p>
            <a:endParaRPr lang="en-US" dirty="0"/>
          </a:p>
        </p:txBody>
      </p:sp>
      <p:sp>
        <p:nvSpPr>
          <p:cNvPr id="6" name="Slide Number Placeholder 5">
            <a:extLst>
              <a:ext uri="{FF2B5EF4-FFF2-40B4-BE49-F238E27FC236}">
                <a16:creationId xmlns:a16="http://schemas.microsoft.com/office/drawing/2014/main" id="{CAED40B7-46EE-49D9-BE89-7E101F80A49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dirty="0"/>
          </a:p>
        </p:txBody>
      </p:sp>
      <p:cxnSp>
        <p:nvCxnSpPr>
          <p:cNvPr id="16" name="Straight Connector 15">
            <a:extLst>
              <a:ext uri="{FF2B5EF4-FFF2-40B4-BE49-F238E27FC236}">
                <a16:creationId xmlns:a16="http://schemas.microsoft.com/office/drawing/2014/main" id="{E05031BF-2EA5-4128-B6AF-2D0F5A101095}"/>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635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62CCA-8D32-44C3-809A-54D0245B8ABF}"/>
              </a:ext>
            </a:extLst>
          </p:cNvPr>
          <p:cNvSpPr>
            <a:spLocks noGrp="1"/>
          </p:cNvSpPr>
          <p:nvPr>
            <p:ph type="title"/>
          </p:nvPr>
        </p:nvSpPr>
        <p:spPr>
          <a:xfrm>
            <a:off x="761801" y="858982"/>
            <a:ext cx="10380573" cy="143227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689041-349C-49F8-B155-6F5862873736}"/>
              </a:ext>
            </a:extLst>
          </p:cNvPr>
          <p:cNvSpPr>
            <a:spLocks noGrp="1"/>
          </p:cNvSpPr>
          <p:nvPr>
            <p:ph idx="1"/>
          </p:nvPr>
        </p:nvSpPr>
        <p:spPr>
          <a:xfrm>
            <a:off x="761799" y="2750126"/>
            <a:ext cx="10381205" cy="3261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5E088-72B1-425B-B53B-81B134826169}"/>
              </a:ext>
            </a:extLst>
          </p:cNvPr>
          <p:cNvSpPr>
            <a:spLocks noGrp="1"/>
          </p:cNvSpPr>
          <p:nvPr>
            <p:ph type="dt" sz="half" idx="10"/>
          </p:nvPr>
        </p:nvSpPr>
        <p:spPr/>
        <p:txBody>
          <a:bodyPr/>
          <a:lstStyle/>
          <a:p>
            <a:fld id="{1962799E-EB8E-4038-8063-81BB57C732D4}" type="datetime1">
              <a:rPr lang="en-US" smtClean="0"/>
              <a:t>10/18/21</a:t>
            </a:fld>
            <a:endParaRPr lang="en-US"/>
          </a:p>
        </p:txBody>
      </p:sp>
      <p:sp>
        <p:nvSpPr>
          <p:cNvPr id="5" name="Footer Placeholder 4">
            <a:extLst>
              <a:ext uri="{FF2B5EF4-FFF2-40B4-BE49-F238E27FC236}">
                <a16:creationId xmlns:a16="http://schemas.microsoft.com/office/drawing/2014/main" id="{89180451-8BF9-48B2-8E6A-9E15C83357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8196E-3A76-4417-BFD8-4400D16E07EA}"/>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3426080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CFB183B-99B9-4420-AB2D-070568510522}"/>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76DF62B9-1876-4EEB-929D-B46F98265E34}"/>
              </a:ext>
            </a:extLst>
          </p:cNvPr>
          <p:cNvSpPr/>
          <p:nvPr/>
        </p:nvSpPr>
        <p:spPr>
          <a:xfrm>
            <a:off x="0" y="-2"/>
            <a:ext cx="12192000" cy="3862064"/>
          </a:xfrm>
          <a:prstGeom prst="rect">
            <a:avLst/>
          </a:prstGeom>
          <a:ln>
            <a:noFill/>
          </a:ln>
          <a:effectLst>
            <a:outerShdw blurRad="203200" dist="127000" dir="5460000" sx="96000" sy="96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B5F0E4DD-839A-4BD2-B5FA-FF319E87D037}"/>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692C2FB-E558-4132-AAF5-EFCED0144BA2}"/>
              </a:ext>
            </a:extLst>
          </p:cNvPr>
          <p:cNvSpPr>
            <a:spLocks noGrp="1"/>
          </p:cNvSpPr>
          <p:nvPr>
            <p:ph type="title"/>
          </p:nvPr>
        </p:nvSpPr>
        <p:spPr>
          <a:xfrm>
            <a:off x="761801" y="852056"/>
            <a:ext cx="10380572" cy="257694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AA20424-DA4E-467F-AC0A-D44192A54F64}"/>
              </a:ext>
            </a:extLst>
          </p:cNvPr>
          <p:cNvSpPr>
            <a:spLocks noGrp="1"/>
          </p:cNvSpPr>
          <p:nvPr>
            <p:ph type="body" idx="1"/>
          </p:nvPr>
        </p:nvSpPr>
        <p:spPr>
          <a:xfrm>
            <a:off x="761797" y="4202832"/>
            <a:ext cx="10395116" cy="178926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B39F9C-ADA9-4225-9D74-193A8894ED7A}"/>
              </a:ext>
            </a:extLst>
          </p:cNvPr>
          <p:cNvSpPr>
            <a:spLocks noGrp="1"/>
          </p:cNvSpPr>
          <p:nvPr>
            <p:ph type="dt" sz="half" idx="10"/>
          </p:nvPr>
        </p:nvSpPr>
        <p:spPr>
          <a:xfrm>
            <a:off x="332481" y="6236208"/>
            <a:ext cx="3037459" cy="365125"/>
          </a:xfrm>
        </p:spPr>
        <p:txBody>
          <a:bodyPr/>
          <a:lstStyle/>
          <a:p>
            <a:fld id="{217A73C3-B243-44D3-809D-EF8FDFBD85D4}" type="datetime1">
              <a:rPr lang="en-US" smtClean="0"/>
              <a:t>10/18/21</a:t>
            </a:fld>
            <a:endParaRPr lang="en-US" dirty="0"/>
          </a:p>
        </p:txBody>
      </p:sp>
      <p:sp>
        <p:nvSpPr>
          <p:cNvPr id="5" name="Footer Placeholder 4">
            <a:extLst>
              <a:ext uri="{FF2B5EF4-FFF2-40B4-BE49-F238E27FC236}">
                <a16:creationId xmlns:a16="http://schemas.microsoft.com/office/drawing/2014/main" id="{84057DEC-B96B-4D69-8B62-5156FDA6D9BB}"/>
              </a:ext>
            </a:extLst>
          </p:cNvPr>
          <p:cNvSpPr>
            <a:spLocks noGrp="1"/>
          </p:cNvSpPr>
          <p:nvPr>
            <p:ph type="ftr" sz="quarter" idx="11"/>
          </p:nvPr>
        </p:nvSpPr>
        <p:spPr>
          <a:xfrm>
            <a:off x="332481" y="237744"/>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A0BF4AC1-9934-43DC-B9AC-322612A74656}"/>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cxnSp>
        <p:nvCxnSpPr>
          <p:cNvPr id="11" name="Straight Connector 10">
            <a:extLst>
              <a:ext uri="{FF2B5EF4-FFF2-40B4-BE49-F238E27FC236}">
                <a16:creationId xmlns:a16="http://schemas.microsoft.com/office/drawing/2014/main" id="{4CBDA60A-39CD-41D4-8AE5-0FB7FD78559C}"/>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65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AF84-4A19-4D9A-9B82-46BCBED4F7BD}"/>
              </a:ext>
            </a:extLst>
          </p:cNvPr>
          <p:cNvSpPr>
            <a:spLocks noGrp="1"/>
          </p:cNvSpPr>
          <p:nvPr>
            <p:ph type="title"/>
          </p:nvPr>
        </p:nvSpPr>
        <p:spPr>
          <a:xfrm>
            <a:off x="761801" y="858982"/>
            <a:ext cx="10380573" cy="143227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5A373DD-26AC-4E69-A17C-538D9C7C6854}"/>
              </a:ext>
            </a:extLst>
          </p:cNvPr>
          <p:cNvSpPr>
            <a:spLocks noGrp="1"/>
          </p:cNvSpPr>
          <p:nvPr>
            <p:ph sz="half" idx="1"/>
          </p:nvPr>
        </p:nvSpPr>
        <p:spPr>
          <a:xfrm>
            <a:off x="761800"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AD30C23-A75F-45DF-BCCF-760C533AC7FA}"/>
              </a:ext>
            </a:extLst>
          </p:cNvPr>
          <p:cNvSpPr>
            <a:spLocks noGrp="1"/>
          </p:cNvSpPr>
          <p:nvPr>
            <p:ph sz="half" idx="2"/>
          </p:nvPr>
        </p:nvSpPr>
        <p:spPr>
          <a:xfrm>
            <a:off x="6097092"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82C3974-73EC-4F1B-9E92-0E279ABEE5CD}"/>
              </a:ext>
            </a:extLst>
          </p:cNvPr>
          <p:cNvSpPr>
            <a:spLocks noGrp="1"/>
          </p:cNvSpPr>
          <p:nvPr>
            <p:ph type="dt" sz="half" idx="10"/>
          </p:nvPr>
        </p:nvSpPr>
        <p:spPr>
          <a:xfrm>
            <a:off x="332481" y="6236208"/>
            <a:ext cx="3037459" cy="365125"/>
          </a:xfrm>
        </p:spPr>
        <p:txBody>
          <a:bodyPr/>
          <a:lstStyle/>
          <a:p>
            <a:fld id="{C9B6D3E3-28E2-4380-A113-67698215C5F8}" type="datetime1">
              <a:rPr lang="en-US" smtClean="0"/>
              <a:t>10/18/21</a:t>
            </a:fld>
            <a:endParaRPr lang="en-US" dirty="0"/>
          </a:p>
        </p:txBody>
      </p:sp>
      <p:sp>
        <p:nvSpPr>
          <p:cNvPr id="6" name="Footer Placeholder 5">
            <a:extLst>
              <a:ext uri="{FF2B5EF4-FFF2-40B4-BE49-F238E27FC236}">
                <a16:creationId xmlns:a16="http://schemas.microsoft.com/office/drawing/2014/main" id="{CC70B3F2-3F28-42A3-9701-A6F01F1B185A}"/>
              </a:ext>
            </a:extLst>
          </p:cNvPr>
          <p:cNvSpPr>
            <a:spLocks noGrp="1"/>
          </p:cNvSpPr>
          <p:nvPr>
            <p:ph type="ftr" sz="quarter" idx="11"/>
          </p:nvPr>
        </p:nvSpPr>
        <p:spPr>
          <a:xfrm>
            <a:off x="332481" y="237744"/>
            <a:ext cx="4114800" cy="365125"/>
          </a:xfrm>
        </p:spPr>
        <p:txBody>
          <a:bodyPr/>
          <a:lstStyle/>
          <a:p>
            <a:endParaRPr lang="en-US" dirty="0"/>
          </a:p>
        </p:txBody>
      </p:sp>
      <p:sp>
        <p:nvSpPr>
          <p:cNvPr id="7" name="Slide Number Placeholder 6">
            <a:extLst>
              <a:ext uri="{FF2B5EF4-FFF2-40B4-BE49-F238E27FC236}">
                <a16:creationId xmlns:a16="http://schemas.microsoft.com/office/drawing/2014/main" id="{E5E7A2FC-50E7-4972-9F28-E3AC4EF93D44}"/>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585290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65F85-77E6-4F6D-9FFA-5D76201B13E5}"/>
              </a:ext>
            </a:extLst>
          </p:cNvPr>
          <p:cNvSpPr>
            <a:spLocks noGrp="1"/>
          </p:cNvSpPr>
          <p:nvPr>
            <p:ph type="title"/>
          </p:nvPr>
        </p:nvSpPr>
        <p:spPr>
          <a:xfrm>
            <a:off x="761802" y="872836"/>
            <a:ext cx="10380572" cy="1427019"/>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C6C0DAE-58D1-45D9-9FC4-B0864E332C08}"/>
              </a:ext>
            </a:extLst>
          </p:cNvPr>
          <p:cNvSpPr>
            <a:spLocks noGrp="1"/>
          </p:cNvSpPr>
          <p:nvPr>
            <p:ph type="body" idx="1"/>
          </p:nvPr>
        </p:nvSpPr>
        <p:spPr>
          <a:xfrm>
            <a:off x="761801" y="2713326"/>
            <a:ext cx="5023424"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1E63D7-9812-4EA1-A0A2-14D974311FAD}"/>
              </a:ext>
            </a:extLst>
          </p:cNvPr>
          <p:cNvSpPr>
            <a:spLocks noGrp="1"/>
          </p:cNvSpPr>
          <p:nvPr>
            <p:ph sz="half" idx="2"/>
          </p:nvPr>
        </p:nvSpPr>
        <p:spPr>
          <a:xfrm>
            <a:off x="761801" y="3706091"/>
            <a:ext cx="5023424"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4C5055B-04A0-47D3-90ED-135025F857F9}"/>
              </a:ext>
            </a:extLst>
          </p:cNvPr>
          <p:cNvSpPr>
            <a:spLocks noGrp="1"/>
          </p:cNvSpPr>
          <p:nvPr>
            <p:ph type="body" sz="quarter" idx="3"/>
          </p:nvPr>
        </p:nvSpPr>
        <p:spPr>
          <a:xfrm>
            <a:off x="6094211" y="2713326"/>
            <a:ext cx="5048163"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936E6E-8F64-49E6-B57C-86CF92D1689E}"/>
              </a:ext>
            </a:extLst>
          </p:cNvPr>
          <p:cNvSpPr>
            <a:spLocks noGrp="1"/>
          </p:cNvSpPr>
          <p:nvPr>
            <p:ph sz="quarter" idx="4"/>
          </p:nvPr>
        </p:nvSpPr>
        <p:spPr>
          <a:xfrm>
            <a:off x="6094211" y="3706091"/>
            <a:ext cx="5048163"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FFBEAD-2827-40DA-8338-2D691325F1B3}"/>
              </a:ext>
            </a:extLst>
          </p:cNvPr>
          <p:cNvSpPr>
            <a:spLocks noGrp="1"/>
          </p:cNvSpPr>
          <p:nvPr>
            <p:ph type="dt" sz="half" idx="10"/>
          </p:nvPr>
        </p:nvSpPr>
        <p:spPr>
          <a:xfrm>
            <a:off x="332481" y="6236208"/>
            <a:ext cx="3037459" cy="365125"/>
          </a:xfrm>
        </p:spPr>
        <p:txBody>
          <a:bodyPr/>
          <a:lstStyle/>
          <a:p>
            <a:fld id="{A9EFCB61-04AD-47C9-BF79-2BD8B9CEC07A}" type="datetime1">
              <a:rPr lang="en-US" smtClean="0"/>
              <a:t>10/18/21</a:t>
            </a:fld>
            <a:endParaRPr lang="en-US" dirty="0"/>
          </a:p>
        </p:txBody>
      </p:sp>
      <p:sp>
        <p:nvSpPr>
          <p:cNvPr id="8" name="Footer Placeholder 7">
            <a:extLst>
              <a:ext uri="{FF2B5EF4-FFF2-40B4-BE49-F238E27FC236}">
                <a16:creationId xmlns:a16="http://schemas.microsoft.com/office/drawing/2014/main" id="{DF34B88D-9C6E-4A88-985C-3ED5057A1F65}"/>
              </a:ext>
            </a:extLst>
          </p:cNvPr>
          <p:cNvSpPr>
            <a:spLocks noGrp="1"/>
          </p:cNvSpPr>
          <p:nvPr>
            <p:ph type="ftr" sz="quarter" idx="11"/>
          </p:nvPr>
        </p:nvSpPr>
        <p:spPr>
          <a:xfrm>
            <a:off x="332481" y="237744"/>
            <a:ext cx="4114800" cy="365125"/>
          </a:xfrm>
        </p:spPr>
        <p:txBody>
          <a:bodyPr/>
          <a:lstStyle/>
          <a:p>
            <a:endParaRPr lang="en-US" dirty="0"/>
          </a:p>
        </p:txBody>
      </p:sp>
      <p:sp>
        <p:nvSpPr>
          <p:cNvPr id="9" name="Slide Number Placeholder 8">
            <a:extLst>
              <a:ext uri="{FF2B5EF4-FFF2-40B4-BE49-F238E27FC236}">
                <a16:creationId xmlns:a16="http://schemas.microsoft.com/office/drawing/2014/main" id="{880B6A32-2D15-425F-B6A9-146AFB5C1ACB}"/>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112322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1B7C-9BD5-4CF8-BAEB-A6CB78DA2F89}"/>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D85F1D3-3353-4FC6-8854-51B0BFFD6D5A}"/>
              </a:ext>
            </a:extLst>
          </p:cNvPr>
          <p:cNvSpPr>
            <a:spLocks noGrp="1"/>
          </p:cNvSpPr>
          <p:nvPr>
            <p:ph type="dt" sz="half" idx="10"/>
          </p:nvPr>
        </p:nvSpPr>
        <p:spPr/>
        <p:txBody>
          <a:bodyPr/>
          <a:lstStyle/>
          <a:p>
            <a:fld id="{A4535E0C-D585-492F-8146-7493F4086301}" type="datetime1">
              <a:rPr lang="en-US" smtClean="0"/>
              <a:t>10/18/21</a:t>
            </a:fld>
            <a:endParaRPr lang="en-US"/>
          </a:p>
        </p:txBody>
      </p:sp>
      <p:sp>
        <p:nvSpPr>
          <p:cNvPr id="4" name="Footer Placeholder 3">
            <a:extLst>
              <a:ext uri="{FF2B5EF4-FFF2-40B4-BE49-F238E27FC236}">
                <a16:creationId xmlns:a16="http://schemas.microsoft.com/office/drawing/2014/main" id="{F7226CE6-6BEB-46DB-BD4B-9B8AE89A1A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81BCCC-8B3F-40B3-91D5-52E53B2AAE11}"/>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356568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C0FBB6-4CCA-4358-9DD5-CDF2173E63C8}"/>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8902559A-671A-4FDE-82C3-1CF8CFCF18EC}"/>
              </a:ext>
            </a:extLst>
          </p:cNvPr>
          <p:cNvSpPr>
            <a:spLocks noGrp="1"/>
          </p:cNvSpPr>
          <p:nvPr>
            <p:ph type="dt" sz="half" idx="10"/>
          </p:nvPr>
        </p:nvSpPr>
        <p:spPr/>
        <p:txBody>
          <a:bodyPr/>
          <a:lstStyle/>
          <a:p>
            <a:fld id="{8CE48390-48B5-49AB-B019-A7C8FB8C31F6}" type="datetime1">
              <a:rPr lang="en-US" smtClean="0"/>
              <a:t>10/18/21</a:t>
            </a:fld>
            <a:endParaRPr lang="en-US"/>
          </a:p>
        </p:txBody>
      </p:sp>
      <p:sp>
        <p:nvSpPr>
          <p:cNvPr id="3" name="Footer Placeholder 2">
            <a:extLst>
              <a:ext uri="{FF2B5EF4-FFF2-40B4-BE49-F238E27FC236}">
                <a16:creationId xmlns:a16="http://schemas.microsoft.com/office/drawing/2014/main" id="{78A14275-250D-437E-BAF1-5BB3CDE64AC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FD93BDE-2A52-4AA7-B222-0F25570EBF77}"/>
              </a:ext>
            </a:extLst>
          </p:cNvPr>
          <p:cNvSpPr>
            <a:spLocks noGrp="1"/>
          </p:cNvSpPr>
          <p:nvPr>
            <p:ph type="sldNum" sz="quarter" idx="12"/>
          </p:nvPr>
        </p:nvSpPr>
        <p:spPr/>
        <p:txBody>
          <a:bodyPr/>
          <a:lstStyle/>
          <a:p>
            <a:fld id="{B4A918BC-4D43-4B42-B3C0-E7EBE25E6AF0}" type="slidenum">
              <a:rPr lang="en-US" smtClean="0"/>
              <a:t>‹#›</a:t>
            </a:fld>
            <a:endParaRPr lang="en-US"/>
          </a:p>
        </p:txBody>
      </p:sp>
      <p:cxnSp>
        <p:nvCxnSpPr>
          <p:cNvPr id="5" name="Straight Connector 4">
            <a:extLst>
              <a:ext uri="{FF2B5EF4-FFF2-40B4-BE49-F238E27FC236}">
                <a16:creationId xmlns:a16="http://schemas.microsoft.com/office/drawing/2014/main" id="{9E6B771E-DDF7-430C-9462-BA1D3742C84E}"/>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4422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F9A0B00-F6ED-4C3A-97DC-C2AF9D62EE8B}"/>
              </a:ext>
            </a:extLst>
          </p:cNvPr>
          <p:cNvSpPr/>
          <p:nvPr/>
        </p:nvSpPr>
        <p:spPr>
          <a:xfrm>
            <a:off x="79067" y="0"/>
            <a:ext cx="4998624" cy="6858000"/>
          </a:xfrm>
          <a:prstGeom prst="rect">
            <a:avLst/>
          </a:prstGeom>
          <a:ln>
            <a:noFill/>
          </a:ln>
          <a:effectLst>
            <a:outerShdw blurRad="228600" dist="1143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3" name="Rectangle 122">
            <a:extLst>
              <a:ext uri="{FF2B5EF4-FFF2-40B4-BE49-F238E27FC236}">
                <a16:creationId xmlns:a16="http://schemas.microsoft.com/office/drawing/2014/main" id="{3B025FD9-B9EF-4F5C-B67D-3485253B7A6A}"/>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47F545CD-A200-4C66-BF9A-9B839D0CE648}"/>
              </a:ext>
            </a:extLst>
          </p:cNvPr>
          <p:cNvSpPr/>
          <p:nvPr/>
        </p:nvSpPr>
        <p:spPr>
          <a:xfrm>
            <a:off x="0" y="0"/>
            <a:ext cx="6096000" cy="6858000"/>
          </a:xfrm>
          <a:prstGeom prst="rect">
            <a:avLst/>
          </a:prstGeom>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110916-EEE9-418C-B24A-EC09A6D22859}"/>
              </a:ext>
            </a:extLst>
          </p:cNvPr>
          <p:cNvSpPr>
            <a:spLocks noGrp="1"/>
          </p:cNvSpPr>
          <p:nvPr>
            <p:ph type="title"/>
          </p:nvPr>
        </p:nvSpPr>
        <p:spPr>
          <a:xfrm>
            <a:off x="770537" y="872836"/>
            <a:ext cx="4560525" cy="2281050"/>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9C3A0F4-FD98-409E-B41A-5F4352C6A8E5}"/>
              </a:ext>
            </a:extLst>
          </p:cNvPr>
          <p:cNvSpPr>
            <a:spLocks noGrp="1"/>
          </p:cNvSpPr>
          <p:nvPr>
            <p:ph idx="1"/>
          </p:nvPr>
        </p:nvSpPr>
        <p:spPr>
          <a:xfrm>
            <a:off x="6621781" y="872837"/>
            <a:ext cx="4520593" cy="5140036"/>
          </a:xfrm>
        </p:spPr>
        <p:txBody>
          <a:bodyPr>
            <a:normAutofit/>
          </a:bodyPr>
          <a:lstStyle>
            <a:lvl1pPr algn="l">
              <a:defRPr sz="2800"/>
            </a:lvl1pPr>
            <a:lvl2pPr algn="l">
              <a:defRPr sz="2400"/>
            </a:lvl2pPr>
            <a:lvl3pPr algn="l">
              <a:defRPr sz="2000"/>
            </a:lvl3pPr>
            <a:lvl4pPr algn="l">
              <a:defRPr sz="1800"/>
            </a:lvl4pPr>
            <a:lvl5pPr algn="l">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EFABF6F-6E7C-4B3F-B205-09361DA5898B}"/>
              </a:ext>
            </a:extLst>
          </p:cNvPr>
          <p:cNvSpPr>
            <a:spLocks noGrp="1"/>
          </p:cNvSpPr>
          <p:nvPr>
            <p:ph type="body" sz="half" idx="2"/>
          </p:nvPr>
        </p:nvSpPr>
        <p:spPr>
          <a:xfrm>
            <a:off x="770537" y="3442854"/>
            <a:ext cx="4560525" cy="257694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25198D-8500-4277-AA5D-3C3D8FDDCF4B}"/>
              </a:ext>
            </a:extLst>
          </p:cNvPr>
          <p:cNvSpPr>
            <a:spLocks noGrp="1"/>
          </p:cNvSpPr>
          <p:nvPr>
            <p:ph type="dt" sz="half" idx="10"/>
          </p:nvPr>
        </p:nvSpPr>
        <p:spPr>
          <a:xfrm>
            <a:off x="329184" y="6236208"/>
            <a:ext cx="3037459" cy="365125"/>
          </a:xfrm>
        </p:spPr>
        <p:txBody>
          <a:bodyPr/>
          <a:lstStyle/>
          <a:p>
            <a:fld id="{962E767E-8A14-4E70-91B9-2101CBC4D7BD}" type="datetime1">
              <a:rPr lang="en-US" smtClean="0"/>
              <a:t>10/18/21</a:t>
            </a:fld>
            <a:endParaRPr lang="en-US" dirty="0"/>
          </a:p>
        </p:txBody>
      </p:sp>
      <p:sp>
        <p:nvSpPr>
          <p:cNvPr id="6" name="Footer Placeholder 5">
            <a:extLst>
              <a:ext uri="{FF2B5EF4-FFF2-40B4-BE49-F238E27FC236}">
                <a16:creationId xmlns:a16="http://schemas.microsoft.com/office/drawing/2014/main" id="{F98D219F-027A-4632-9FB0-BD098D5693DB}"/>
              </a:ext>
            </a:extLst>
          </p:cNvPr>
          <p:cNvSpPr>
            <a:spLocks noGrp="1"/>
          </p:cNvSpPr>
          <p:nvPr>
            <p:ph type="ftr" sz="quarter" idx="11"/>
          </p:nvPr>
        </p:nvSpPr>
        <p:spPr>
          <a:xfrm>
            <a:off x="329184" y="237744"/>
            <a:ext cx="3792532" cy="365125"/>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CA30C82B-C7DC-434D-8768-DE9D1176715B}"/>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dirty="0"/>
          </a:p>
        </p:txBody>
      </p:sp>
      <p:cxnSp>
        <p:nvCxnSpPr>
          <p:cNvPr id="129" name="Straight Connector 128">
            <a:extLst>
              <a:ext uri="{FF2B5EF4-FFF2-40B4-BE49-F238E27FC236}">
                <a16:creationId xmlns:a16="http://schemas.microsoft.com/office/drawing/2014/main" id="{A8CCC603-9605-46C8-9034-8DAE6AC40DD9}"/>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BBF1D9-8F8F-45A3-BDB4-952D0FB20A4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897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BEB8797-B080-41A6-B14E-8DC7F0F27E4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C6C7272-A552-46B3-992F-F5ADD5AA2443}"/>
              </a:ext>
            </a:extLst>
          </p:cNvPr>
          <p:cNvSpPr/>
          <p:nvPr/>
        </p:nvSpPr>
        <p:spPr>
          <a:xfrm>
            <a:off x="-1" y="0"/>
            <a:ext cx="6087677" cy="6858000"/>
          </a:xfrm>
          <a:prstGeom prst="rect">
            <a:avLst/>
          </a:prstGeom>
          <a:solidFill>
            <a:schemeClr val="bg1"/>
          </a:solidFill>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C25F6AD1-1E6C-46AF-8431-6627180FFD2E}"/>
              </a:ext>
            </a:extLst>
          </p:cNvPr>
          <p:cNvSpPr>
            <a:spLocks noGrp="1"/>
          </p:cNvSpPr>
          <p:nvPr>
            <p:ph type="title"/>
          </p:nvPr>
        </p:nvSpPr>
        <p:spPr>
          <a:xfrm>
            <a:off x="768733" y="858981"/>
            <a:ext cx="4556749" cy="2281052"/>
          </a:xfrm>
        </p:spPr>
        <p:txBody>
          <a:bodyPr anchor="b"/>
          <a:lstStyle>
            <a:lvl1pPr>
              <a:defRPr lang="en-US" sz="3600" kern="1200" dirty="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88A91F9-760E-4CF4-8A03-FA1482C35EB7}"/>
              </a:ext>
            </a:extLst>
          </p:cNvPr>
          <p:cNvSpPr>
            <a:spLocks noGrp="1"/>
          </p:cNvSpPr>
          <p:nvPr>
            <p:ph type="pic" idx="1"/>
          </p:nvPr>
        </p:nvSpPr>
        <p:spPr>
          <a:xfrm>
            <a:off x="6559826" y="865909"/>
            <a:ext cx="4582548" cy="51261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49A9D5-BA6E-4C4A-88A0-5BB86958B8E6}"/>
              </a:ext>
            </a:extLst>
          </p:cNvPr>
          <p:cNvSpPr>
            <a:spLocks noGrp="1"/>
          </p:cNvSpPr>
          <p:nvPr>
            <p:ph type="body" sz="half" idx="2"/>
          </p:nvPr>
        </p:nvSpPr>
        <p:spPr>
          <a:xfrm>
            <a:off x="768733" y="3429000"/>
            <a:ext cx="4556749" cy="2590800"/>
          </a:xfrm>
        </p:spPr>
        <p:txBody>
          <a:bodyPr/>
          <a:lstStyle>
            <a:lvl1pPr marL="0" indent="0">
              <a:buNone/>
              <a:defRPr lang="en-US" sz="2400" kern="1200" dirty="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56899E-70A1-4EFB-87EC-6C4F3BC0360B}"/>
              </a:ext>
            </a:extLst>
          </p:cNvPr>
          <p:cNvSpPr>
            <a:spLocks noGrp="1"/>
          </p:cNvSpPr>
          <p:nvPr>
            <p:ph type="dt" sz="half" idx="10"/>
          </p:nvPr>
        </p:nvSpPr>
        <p:spPr>
          <a:xfrm>
            <a:off x="329184" y="6236208"/>
            <a:ext cx="3037459" cy="365125"/>
          </a:xfrm>
        </p:spPr>
        <p:txBody>
          <a:bodyPr/>
          <a:lstStyle/>
          <a:p>
            <a:fld id="{01AF0C4B-5A4A-45CA-ABEC-10F107160D33}" type="datetime1">
              <a:rPr lang="en-US" smtClean="0"/>
              <a:t>10/18/21</a:t>
            </a:fld>
            <a:endParaRPr lang="en-US" dirty="0"/>
          </a:p>
        </p:txBody>
      </p:sp>
      <p:sp>
        <p:nvSpPr>
          <p:cNvPr id="6" name="Footer Placeholder 5">
            <a:extLst>
              <a:ext uri="{FF2B5EF4-FFF2-40B4-BE49-F238E27FC236}">
                <a16:creationId xmlns:a16="http://schemas.microsoft.com/office/drawing/2014/main" id="{5FC34B05-4931-4BC8-BD43-9E6B944B3069}"/>
              </a:ext>
            </a:extLst>
          </p:cNvPr>
          <p:cNvSpPr>
            <a:spLocks noGrp="1"/>
          </p:cNvSpPr>
          <p:nvPr>
            <p:ph type="ftr" sz="quarter" idx="11"/>
          </p:nvPr>
        </p:nvSpPr>
        <p:spPr>
          <a:xfrm>
            <a:off x="329184" y="237744"/>
            <a:ext cx="4114800" cy="365125"/>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AD4ABE5D-7EA4-4D33-B23E-52E640CBF21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dirty="0"/>
          </a:p>
        </p:txBody>
      </p:sp>
      <p:cxnSp>
        <p:nvCxnSpPr>
          <p:cNvPr id="74" name="Straight Connector 73">
            <a:extLst>
              <a:ext uri="{FF2B5EF4-FFF2-40B4-BE49-F238E27FC236}">
                <a16:creationId xmlns:a16="http://schemas.microsoft.com/office/drawing/2014/main" id="{DF0DB5EA-94EC-4DB5-B8E5-B454005C1552}"/>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99FF82-B951-46E6-AEA7-0993C867FB6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8317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38E7D36-B1C9-463C-983F-AEA5810A60D0}"/>
              </a:ext>
            </a:extLst>
          </p:cNvPr>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7B9A221-B33F-47C2-85FF-2C8F363D797B}"/>
              </a:ext>
            </a:extLst>
          </p:cNvPr>
          <p:cNvSpPr/>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ectangle 7">
            <a:extLst>
              <a:ext uri="{FF2B5EF4-FFF2-40B4-BE49-F238E27FC236}">
                <a16:creationId xmlns:a16="http://schemas.microsoft.com/office/drawing/2014/main" id="{CD0E0EF1-7626-4514-9337-271DD661B1EB}"/>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5" name="Rectangle 64">
            <a:extLst>
              <a:ext uri="{FF2B5EF4-FFF2-40B4-BE49-F238E27FC236}">
                <a16:creationId xmlns:a16="http://schemas.microsoft.com/office/drawing/2014/main" id="{5F0B1492-9A00-4F80-8771-0BB2C2C4353C}"/>
              </a:ext>
            </a:extLst>
          </p:cNvPr>
          <p:cNvSpPr/>
          <p:nvPr/>
        </p:nvSpPr>
        <p:spPr>
          <a:xfrm>
            <a:off x="0" y="-2"/>
            <a:ext cx="12188952" cy="2544415"/>
          </a:xfrm>
          <a:prstGeom prst="rect">
            <a:avLst/>
          </a:prstGeom>
          <a:ln>
            <a:noFill/>
          </a:ln>
          <a:effectLst>
            <a:outerShdw blurRad="190500" dist="1270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0F462805-4F8E-44FE-905C-2C3F1A2B3D44}"/>
              </a:ext>
            </a:extLst>
          </p:cNvPr>
          <p:cNvSpPr>
            <a:spLocks noGrp="1"/>
          </p:cNvSpPr>
          <p:nvPr>
            <p:ph type="title"/>
          </p:nvPr>
        </p:nvSpPr>
        <p:spPr>
          <a:xfrm>
            <a:off x="761801" y="858982"/>
            <a:ext cx="10380573" cy="143227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345021C-0380-49AA-ADA1-A8B473FBF572}"/>
              </a:ext>
            </a:extLst>
          </p:cNvPr>
          <p:cNvSpPr>
            <a:spLocks noGrp="1"/>
          </p:cNvSpPr>
          <p:nvPr>
            <p:ph type="body" idx="1"/>
          </p:nvPr>
        </p:nvSpPr>
        <p:spPr>
          <a:xfrm>
            <a:off x="761799" y="2750126"/>
            <a:ext cx="10381205" cy="3261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B7A2409-F298-40BF-BFAC-65A3E71D29E8}"/>
              </a:ext>
            </a:extLst>
          </p:cNvPr>
          <p:cNvSpPr>
            <a:spLocks noGrp="1"/>
          </p:cNvSpPr>
          <p:nvPr>
            <p:ph type="dt" sz="half" idx="2"/>
          </p:nvPr>
        </p:nvSpPr>
        <p:spPr>
          <a:xfrm>
            <a:off x="332481" y="6240079"/>
            <a:ext cx="4114800" cy="365125"/>
          </a:xfrm>
          <a:prstGeom prst="rect">
            <a:avLst/>
          </a:prstGeom>
        </p:spPr>
        <p:txBody>
          <a:bodyPr vert="horz" lIns="91440" tIns="45720" rIns="91440" bIns="45720" rtlCol="0" anchor="ctr"/>
          <a:lstStyle>
            <a:lvl1pPr algn="l">
              <a:defRPr sz="900">
                <a:solidFill>
                  <a:schemeClr val="tx1"/>
                </a:solidFill>
              </a:defRPr>
            </a:lvl1pPr>
          </a:lstStyle>
          <a:p>
            <a:fld id="{6989806E-8E94-473C-AEE7-BE6F15F85533}" type="datetime1">
              <a:rPr lang="en-US" smtClean="0"/>
              <a:t>10/18/21</a:t>
            </a:fld>
            <a:endParaRPr lang="en-US" dirty="0"/>
          </a:p>
        </p:txBody>
      </p:sp>
      <p:sp>
        <p:nvSpPr>
          <p:cNvPr id="5" name="Footer Placeholder 4">
            <a:extLst>
              <a:ext uri="{FF2B5EF4-FFF2-40B4-BE49-F238E27FC236}">
                <a16:creationId xmlns:a16="http://schemas.microsoft.com/office/drawing/2014/main" id="{CB4799D8-4DBF-4BB2-8D2B-65592ADC9004}"/>
              </a:ext>
            </a:extLst>
          </p:cNvPr>
          <p:cNvSpPr>
            <a:spLocks noGrp="1"/>
          </p:cNvSpPr>
          <p:nvPr>
            <p:ph type="ftr" sz="quarter" idx="3"/>
          </p:nvPr>
        </p:nvSpPr>
        <p:spPr>
          <a:xfrm>
            <a:off x="332481" y="236199"/>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F9F99666-11C3-48A1-966C-439EBF9D9A01}"/>
              </a:ext>
            </a:extLst>
          </p:cNvPr>
          <p:cNvSpPr>
            <a:spLocks noGrp="1"/>
          </p:cNvSpPr>
          <p:nvPr>
            <p:ph type="sldNum" sz="quarter" idx="4"/>
          </p:nvPr>
        </p:nvSpPr>
        <p:spPr>
          <a:xfrm>
            <a:off x="11289782" y="235881"/>
            <a:ext cx="756746" cy="365760"/>
          </a:xfrm>
          <a:prstGeom prst="rect">
            <a:avLst/>
          </a:prstGeom>
        </p:spPr>
        <p:txBody>
          <a:bodyPr vert="horz" lIns="91440" tIns="45720" rIns="91440" bIns="45720" rtlCol="0" anchor="ctr"/>
          <a:lstStyle>
            <a:lvl1pPr algn="ctr">
              <a:defRPr lang="en-US" sz="1400" b="1" kern="1200" smtClean="0">
                <a:solidFill>
                  <a:schemeClr val="tx1"/>
                </a:solidFill>
                <a:latin typeface="Bierstadt" panose="020B0504020202020204" pitchFamily="34" charset="0"/>
                <a:ea typeface="+mn-ea"/>
                <a:cs typeface="+mn-cs"/>
              </a:defRPr>
            </a:lvl1pPr>
          </a:lstStyle>
          <a:p>
            <a:fld id="{B4A918BC-4D43-4B42-B3C0-E7EBE25E6AF0}" type="slidenum">
              <a:rPr lang="en-US" smtClean="0"/>
              <a:pPr/>
              <a:t>‹#›</a:t>
            </a:fld>
            <a:endParaRPr lang="en-US" dirty="0"/>
          </a:p>
        </p:txBody>
      </p:sp>
      <p:cxnSp>
        <p:nvCxnSpPr>
          <p:cNvPr id="119" name="Straight Connector 118">
            <a:extLst>
              <a:ext uri="{FF2B5EF4-FFF2-40B4-BE49-F238E27FC236}">
                <a16:creationId xmlns:a16="http://schemas.microsoft.com/office/drawing/2014/main" id="{7FAC7B62-8ACC-41ED-80AB-8D1CDF38B9E4}"/>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45FF525-9A83-4625-99D9-B267BDE077E7}"/>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146075"/>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800" r:id="rId6"/>
    <p:sldLayoutId id="2147483795" r:id="rId7"/>
    <p:sldLayoutId id="2147483796" r:id="rId8"/>
    <p:sldLayoutId id="2147483797" r:id="rId9"/>
    <p:sldLayoutId id="2147483799" r:id="rId10"/>
    <p:sldLayoutId id="2147483798"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200" kern="1200">
          <a:solidFill>
            <a:schemeClr val="tx1"/>
          </a:solidFill>
          <a:latin typeface="+mn-lt"/>
          <a:ea typeface="+mn-ea"/>
          <a:cs typeface="+mn-cs"/>
        </a:defRPr>
      </a:lvl1pPr>
      <a:lvl2pPr marL="2286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6858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commons.wikimedia.org/wiki/File:Clipboard.sv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86230F49-7FFF-4471-8A64-33B1F4CF1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nt">
            <a:extLst>
              <a:ext uri="{FF2B5EF4-FFF2-40B4-BE49-F238E27FC236}">
                <a16:creationId xmlns:a16="http://schemas.microsoft.com/office/drawing/2014/main" id="{ABCED6B1-E99D-4963-BCB1-2C5FC2B7E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0" name="Rectangle 19">
            <a:extLst>
              <a:ext uri="{FF2B5EF4-FFF2-40B4-BE49-F238E27FC236}">
                <a16:creationId xmlns:a16="http://schemas.microsoft.com/office/drawing/2014/main" id="{13A48C6C-3CC4-4EE5-A773-EC1EB7F59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5742" y="-8300"/>
            <a:ext cx="5296257" cy="6858000"/>
          </a:xfrm>
          <a:prstGeom prst="rect">
            <a:avLst/>
          </a:prstGeom>
          <a:ln>
            <a:noFill/>
          </a:ln>
          <a:effectLst>
            <a:outerShdw blurRad="596900" dist="330200" dir="8820000" sx="87000" sy="87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48B13CA8-CBEA-4805-955D-CEBE32236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4580597"/>
          </a:xfrm>
          <a:prstGeom prst="rect">
            <a:avLst/>
          </a:prstGeom>
          <a:ln>
            <a:noFill/>
          </a:ln>
          <a:effectLst>
            <a:outerShdw blurRad="596900" dist="381000" dir="8820000" sx="90000" sy="90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C84615-BC27-5743-B30B-21A46051DD03}"/>
              </a:ext>
            </a:extLst>
          </p:cNvPr>
          <p:cNvSpPr>
            <a:spLocks noGrp="1"/>
          </p:cNvSpPr>
          <p:nvPr>
            <p:ph type="ctrTitle"/>
          </p:nvPr>
        </p:nvSpPr>
        <p:spPr>
          <a:xfrm>
            <a:off x="765613" y="3200400"/>
            <a:ext cx="5458051" cy="1057092"/>
          </a:xfrm>
        </p:spPr>
        <p:txBody>
          <a:bodyPr anchor="t">
            <a:normAutofit/>
          </a:bodyPr>
          <a:lstStyle/>
          <a:p>
            <a:r>
              <a:rPr lang="en-US" dirty="0"/>
              <a:t>RDG 1300_P07</a:t>
            </a:r>
          </a:p>
        </p:txBody>
      </p:sp>
      <p:sp>
        <p:nvSpPr>
          <p:cNvPr id="3" name="Subtitle 2">
            <a:extLst>
              <a:ext uri="{FF2B5EF4-FFF2-40B4-BE49-F238E27FC236}">
                <a16:creationId xmlns:a16="http://schemas.microsoft.com/office/drawing/2014/main" id="{22E83F0A-6C69-E24D-93CD-F9F2C7F47237}"/>
              </a:ext>
            </a:extLst>
          </p:cNvPr>
          <p:cNvSpPr>
            <a:spLocks noGrp="1"/>
          </p:cNvSpPr>
          <p:nvPr>
            <p:ph type="subTitle" idx="1"/>
          </p:nvPr>
        </p:nvSpPr>
        <p:spPr>
          <a:xfrm>
            <a:off x="765499" y="4905318"/>
            <a:ext cx="5609447" cy="1148505"/>
          </a:xfrm>
        </p:spPr>
        <p:txBody>
          <a:bodyPr anchor="b">
            <a:normAutofit/>
          </a:bodyPr>
          <a:lstStyle/>
          <a:p>
            <a:pPr>
              <a:lnSpc>
                <a:spcPct val="100000"/>
              </a:lnSpc>
            </a:pPr>
            <a:r>
              <a:rPr lang="en-US" sz="2000" dirty="0"/>
              <a:t>Monday, 10.19</a:t>
            </a:r>
          </a:p>
          <a:p>
            <a:pPr>
              <a:lnSpc>
                <a:spcPct val="100000"/>
              </a:lnSpc>
            </a:pPr>
            <a:r>
              <a:rPr lang="en-US" sz="2000" dirty="0"/>
              <a:t>For the start of class, please do this thing but also that thing. </a:t>
            </a:r>
          </a:p>
        </p:txBody>
      </p:sp>
      <p:pic>
        <p:nvPicPr>
          <p:cNvPr id="4" name="Picture 3">
            <a:extLst>
              <a:ext uri="{FF2B5EF4-FFF2-40B4-BE49-F238E27FC236}">
                <a16:creationId xmlns:a16="http://schemas.microsoft.com/office/drawing/2014/main" id="{33F39396-9695-43A8-95FB-D4C6A3A0AFB6}"/>
              </a:ext>
            </a:extLst>
          </p:cNvPr>
          <p:cNvPicPr>
            <a:picLocks noChangeAspect="1"/>
          </p:cNvPicPr>
          <p:nvPr/>
        </p:nvPicPr>
        <p:blipFill rotWithShape="1">
          <a:blip r:embed="rId2"/>
          <a:srcRect r="13595"/>
          <a:stretch/>
        </p:blipFill>
        <p:spPr>
          <a:xfrm>
            <a:off x="6895742" y="-8302"/>
            <a:ext cx="5296257" cy="4597197"/>
          </a:xfrm>
          <a:prstGeom prst="rect">
            <a:avLst/>
          </a:prstGeom>
        </p:spPr>
      </p:pic>
      <p:cxnSp>
        <p:nvCxnSpPr>
          <p:cNvPr id="24" name="Straight Connector 23">
            <a:extLst>
              <a:ext uri="{FF2B5EF4-FFF2-40B4-BE49-F238E27FC236}">
                <a16:creationId xmlns:a16="http://schemas.microsoft.com/office/drawing/2014/main" id="{B6297268-1B4B-4EAB-B8C5-91187E87FF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814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D2ADB1-14C1-5C4E-9872-4B72737238ED}"/>
              </a:ext>
            </a:extLst>
          </p:cNvPr>
          <p:cNvSpPr>
            <a:spLocks noGrp="1"/>
          </p:cNvSpPr>
          <p:nvPr>
            <p:ph type="title"/>
          </p:nvPr>
        </p:nvSpPr>
        <p:spPr>
          <a:xfrm>
            <a:off x="761802" y="858982"/>
            <a:ext cx="3451060" cy="5152933"/>
          </a:xfrm>
        </p:spPr>
        <p:txBody>
          <a:bodyPr>
            <a:normAutofit/>
          </a:bodyPr>
          <a:lstStyle/>
          <a:p>
            <a:r>
              <a:rPr lang="en-US" dirty="0"/>
              <a:t>Textbook Reading Strategies Discussion</a:t>
            </a:r>
          </a:p>
        </p:txBody>
      </p:sp>
      <p:sp useBgFill="1">
        <p:nvSpPr>
          <p:cNvPr id="11" name="Rectangle 10">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660400" dist="2794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65C923B-069A-4AC5-835B-DCD3DB6930F3}"/>
              </a:ext>
            </a:extLst>
          </p:cNvPr>
          <p:cNvGraphicFramePr>
            <a:graphicFrameLocks noGrp="1"/>
          </p:cNvGraphicFramePr>
          <p:nvPr>
            <p:ph idx="1"/>
            <p:extLst>
              <p:ext uri="{D42A27DB-BD31-4B8C-83A1-F6EECF244321}">
                <p14:modId xmlns:p14="http://schemas.microsoft.com/office/powerpoint/2010/main" val="3504806179"/>
              </p:ext>
            </p:extLst>
          </p:nvPr>
        </p:nvGraphicFramePr>
        <p:xfrm>
          <a:off x="5088860" y="601324"/>
          <a:ext cx="6055450" cy="5638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2138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E0A333-BB97-7F4A-B133-E828D3B175CA}"/>
              </a:ext>
            </a:extLst>
          </p:cNvPr>
          <p:cNvSpPr>
            <a:spLocks noGrp="1"/>
          </p:cNvSpPr>
          <p:nvPr>
            <p:ph type="title"/>
          </p:nvPr>
        </p:nvSpPr>
        <p:spPr>
          <a:xfrm>
            <a:off x="6788582" y="858983"/>
            <a:ext cx="3968783" cy="2021378"/>
          </a:xfrm>
        </p:spPr>
        <p:txBody>
          <a:bodyPr>
            <a:normAutofit/>
          </a:bodyPr>
          <a:lstStyle/>
          <a:p>
            <a:r>
              <a:rPr lang="en-US" sz="4800"/>
              <a:t>T-SEF Scale</a:t>
            </a:r>
          </a:p>
        </p:txBody>
      </p:sp>
      <p:pic>
        <p:nvPicPr>
          <p:cNvPr id="5" name="Picture 4" descr="A cat lying on a person's lap&#10;&#10;Description automatically generated with low confidence">
            <a:extLst>
              <a:ext uri="{FF2B5EF4-FFF2-40B4-BE49-F238E27FC236}">
                <a16:creationId xmlns:a16="http://schemas.microsoft.com/office/drawing/2014/main" id="{28A3D272-4E7D-AA40-8865-1FF64F6D53F0}"/>
              </a:ext>
            </a:extLst>
          </p:cNvPr>
          <p:cNvPicPr>
            <a:picLocks noChangeAspect="1"/>
          </p:cNvPicPr>
          <p:nvPr/>
        </p:nvPicPr>
        <p:blipFill rotWithShape="1">
          <a:blip r:embed="rId2"/>
          <a:srcRect l="13344" r="5974" b="1"/>
          <a:stretch/>
        </p:blipFill>
        <p:spPr>
          <a:xfrm rot="5400000">
            <a:off x="-241537" y="241534"/>
            <a:ext cx="6858002" cy="6374929"/>
          </a:xfrm>
          <a:prstGeom prst="rect">
            <a:avLst/>
          </a:prstGeom>
        </p:spPr>
      </p:pic>
      <p:sp>
        <p:nvSpPr>
          <p:cNvPr id="3" name="Content Placeholder 2">
            <a:extLst>
              <a:ext uri="{FF2B5EF4-FFF2-40B4-BE49-F238E27FC236}">
                <a16:creationId xmlns:a16="http://schemas.microsoft.com/office/drawing/2014/main" id="{3AF598BB-A870-AE4D-BEB6-0A46ABBDE755}"/>
              </a:ext>
            </a:extLst>
          </p:cNvPr>
          <p:cNvSpPr>
            <a:spLocks noGrp="1"/>
          </p:cNvSpPr>
          <p:nvPr>
            <p:ph idx="1"/>
          </p:nvPr>
        </p:nvSpPr>
        <p:spPr>
          <a:xfrm>
            <a:off x="6788582" y="3282696"/>
            <a:ext cx="3968783" cy="2957383"/>
          </a:xfrm>
        </p:spPr>
        <p:txBody>
          <a:bodyPr anchor="ctr">
            <a:normAutofit/>
          </a:bodyPr>
          <a:lstStyle/>
          <a:p>
            <a:r>
              <a:rPr lang="en-US" dirty="0"/>
              <a:t>Complete the T-SEF scale</a:t>
            </a:r>
          </a:p>
          <a:p>
            <a:pPr marL="571500" lvl="1" indent="-342900">
              <a:buFont typeface="Arial" panose="020B0604020202020204" pitchFamily="34" charset="0"/>
              <a:buChar char="•"/>
            </a:pPr>
            <a:r>
              <a:rPr lang="en-US" dirty="0"/>
              <a:t>On the left, rate the </a:t>
            </a:r>
            <a:r>
              <a:rPr lang="en-US" i="1" dirty="0"/>
              <a:t>frequency</a:t>
            </a:r>
            <a:r>
              <a:rPr lang="en-US" dirty="0"/>
              <a:t> that you use the given skill while reading for academic purposes. </a:t>
            </a:r>
          </a:p>
          <a:p>
            <a:pPr marL="571500" lvl="1" indent="-342900">
              <a:buFont typeface="Arial" panose="020B0604020202020204" pitchFamily="34" charset="0"/>
              <a:buChar char="•"/>
            </a:pPr>
            <a:r>
              <a:rPr lang="en-US" dirty="0"/>
              <a:t>On the right, rate your </a:t>
            </a:r>
            <a:r>
              <a:rPr lang="en-US" i="1" dirty="0"/>
              <a:t>confidence</a:t>
            </a:r>
            <a:r>
              <a:rPr lang="en-US" dirty="0"/>
              <a:t> with using the given skill. </a:t>
            </a:r>
          </a:p>
        </p:txBody>
      </p:sp>
      <p:cxnSp>
        <p:nvCxnSpPr>
          <p:cNvPr id="14" name="Straight Connector 13">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1080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284A420-F50C-4C2C-B88E-E6F4EF504B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893A6D2E-5228-4998-9E24-EFCCA0246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3567547"/>
          </a:xfrm>
          <a:prstGeom prst="rect">
            <a:avLst/>
          </a:prstGeom>
          <a:ln>
            <a:noFill/>
          </a:ln>
          <a:effectLst>
            <a:outerShdw blurRad="228600" dist="1524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3ADB48DB-8E25-4F2F-8C02-5B79393725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32BA7E3-7313-49C8-A245-A85BDEB13E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8" name="Slide Background">
            <a:extLst>
              <a:ext uri="{FF2B5EF4-FFF2-40B4-BE49-F238E27FC236}">
                <a16:creationId xmlns:a16="http://schemas.microsoft.com/office/drawing/2014/main" id="{518BCE60-EB58-4019-B93A-1094BA89F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BAAD50-8B8F-B540-99C2-F3C11D594D26}"/>
              </a:ext>
            </a:extLst>
          </p:cNvPr>
          <p:cNvSpPr>
            <a:spLocks noGrp="1"/>
          </p:cNvSpPr>
          <p:nvPr>
            <p:ph type="title"/>
          </p:nvPr>
        </p:nvSpPr>
        <p:spPr>
          <a:xfrm>
            <a:off x="760607" y="952699"/>
            <a:ext cx="4582492" cy="2476300"/>
          </a:xfrm>
        </p:spPr>
        <p:txBody>
          <a:bodyPr vert="horz" lIns="91440" tIns="45720" rIns="91440" bIns="45720" rtlCol="0" anchor="b">
            <a:normAutofit/>
          </a:bodyPr>
          <a:lstStyle/>
          <a:p>
            <a:r>
              <a:rPr lang="en-US" sz="4800"/>
              <a:t>T-SEF Scale Reflection</a:t>
            </a:r>
          </a:p>
        </p:txBody>
      </p:sp>
      <p:sp>
        <p:nvSpPr>
          <p:cNvPr id="3" name="Content Placeholder 2">
            <a:extLst>
              <a:ext uri="{FF2B5EF4-FFF2-40B4-BE49-F238E27FC236}">
                <a16:creationId xmlns:a16="http://schemas.microsoft.com/office/drawing/2014/main" id="{71FF363E-4B3C-AE43-982B-2FC7807DD632}"/>
              </a:ext>
            </a:extLst>
          </p:cNvPr>
          <p:cNvSpPr>
            <a:spLocks noGrp="1"/>
          </p:cNvSpPr>
          <p:nvPr>
            <p:ph idx="1"/>
          </p:nvPr>
        </p:nvSpPr>
        <p:spPr>
          <a:xfrm>
            <a:off x="760607" y="3739486"/>
            <a:ext cx="4582492" cy="2247795"/>
          </a:xfrm>
        </p:spPr>
        <p:txBody>
          <a:bodyPr vert="horz" lIns="91440" tIns="45720" rIns="91440" bIns="45720" rtlCol="0">
            <a:normAutofit/>
          </a:bodyPr>
          <a:lstStyle/>
          <a:p>
            <a:r>
              <a:rPr lang="en-US" sz="2400"/>
              <a:t>After completing the scale, complete the discussion post on Canvas. </a:t>
            </a:r>
          </a:p>
        </p:txBody>
      </p:sp>
      <p:sp useBgFill="1">
        <p:nvSpPr>
          <p:cNvPr id="20" name="Rectangle 19">
            <a:extLst>
              <a:ext uri="{FF2B5EF4-FFF2-40B4-BE49-F238E27FC236}">
                <a16:creationId xmlns:a16="http://schemas.microsoft.com/office/drawing/2014/main" id="{5239C5D7-3A83-4B28-BA16-9364DA5F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5046374" cy="6858000"/>
          </a:xfrm>
          <a:prstGeom prst="rect">
            <a:avLst/>
          </a:prstGeom>
          <a:ln>
            <a:noFill/>
          </a:ln>
          <a:effectLst>
            <a:outerShdw blurRad="635000" dist="254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at lying on a blanket&#10;&#10;Description automatically generated with medium confidence">
            <a:extLst>
              <a:ext uri="{FF2B5EF4-FFF2-40B4-BE49-F238E27FC236}">
                <a16:creationId xmlns:a16="http://schemas.microsoft.com/office/drawing/2014/main" id="{87A69329-D7F9-7044-BCD9-40AA712B5C59}"/>
              </a:ext>
            </a:extLst>
          </p:cNvPr>
          <p:cNvPicPr>
            <a:picLocks noChangeAspect="1"/>
          </p:cNvPicPr>
          <p:nvPr/>
        </p:nvPicPr>
        <p:blipFill rotWithShape="1">
          <a:blip r:embed="rId2"/>
          <a:srcRect t="1851" r="3" b="3"/>
          <a:stretch/>
        </p:blipFill>
        <p:spPr>
          <a:xfrm rot="5400000">
            <a:off x="5468268" y="1109545"/>
            <a:ext cx="6301838" cy="4638908"/>
          </a:xfrm>
          <a:prstGeom prst="rect">
            <a:avLst/>
          </a:prstGeom>
        </p:spPr>
      </p:pic>
      <p:cxnSp>
        <p:nvCxnSpPr>
          <p:cNvPr id="22" name="Straight Connector 21">
            <a:extLst>
              <a:ext uri="{FF2B5EF4-FFF2-40B4-BE49-F238E27FC236}">
                <a16:creationId xmlns:a16="http://schemas.microsoft.com/office/drawing/2014/main" id="{48A448B8-5E47-4A21-B872-FCB55ADBF2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loud Callout 3">
            <a:extLst>
              <a:ext uri="{FF2B5EF4-FFF2-40B4-BE49-F238E27FC236}">
                <a16:creationId xmlns:a16="http://schemas.microsoft.com/office/drawing/2014/main" id="{305EA6F4-BEE3-0043-B550-39062F65E189}"/>
              </a:ext>
            </a:extLst>
          </p:cNvPr>
          <p:cNvSpPr/>
          <p:nvPr/>
        </p:nvSpPr>
        <p:spPr>
          <a:xfrm>
            <a:off x="6296685" y="206518"/>
            <a:ext cx="3062000" cy="1351938"/>
          </a:xfrm>
          <a:prstGeom prst="cloudCallout">
            <a:avLst>
              <a:gd name="adj1" fmla="val 37530"/>
              <a:gd name="adj2" fmla="val 886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I shall reflect on my friend Sam’s poor Fantasy Football performance</a:t>
            </a:r>
          </a:p>
        </p:txBody>
      </p:sp>
    </p:spTree>
    <p:extLst>
      <p:ext uri="{BB962C8B-B14F-4D97-AF65-F5344CB8AC3E}">
        <p14:creationId xmlns:p14="http://schemas.microsoft.com/office/powerpoint/2010/main" val="1748296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CF13D-4B5A-7148-8A5B-AA8B696FB3F9}"/>
              </a:ext>
            </a:extLst>
          </p:cNvPr>
          <p:cNvSpPr>
            <a:spLocks noGrp="1"/>
          </p:cNvSpPr>
          <p:nvPr>
            <p:ph type="title"/>
          </p:nvPr>
        </p:nvSpPr>
        <p:spPr/>
        <p:txBody>
          <a:bodyPr/>
          <a:lstStyle/>
          <a:p>
            <a:r>
              <a:rPr lang="en-US" dirty="0"/>
              <a:t>Expansion #4: Peer Response</a:t>
            </a:r>
          </a:p>
        </p:txBody>
      </p:sp>
      <p:sp>
        <p:nvSpPr>
          <p:cNvPr id="3" name="Content Placeholder 2">
            <a:extLst>
              <a:ext uri="{FF2B5EF4-FFF2-40B4-BE49-F238E27FC236}">
                <a16:creationId xmlns:a16="http://schemas.microsoft.com/office/drawing/2014/main" id="{D8172646-EE1B-8649-A981-FD0C18F7056C}"/>
              </a:ext>
            </a:extLst>
          </p:cNvPr>
          <p:cNvSpPr>
            <a:spLocks noGrp="1"/>
          </p:cNvSpPr>
          <p:nvPr>
            <p:ph idx="1"/>
          </p:nvPr>
        </p:nvSpPr>
        <p:spPr/>
        <p:txBody>
          <a:bodyPr>
            <a:normAutofit fontScale="92500" lnSpcReduction="10000"/>
          </a:bodyPr>
          <a:lstStyle/>
          <a:p>
            <a:r>
              <a:rPr lang="en-US" b="1" dirty="0"/>
              <a:t>Purpose: </a:t>
            </a:r>
          </a:p>
          <a:p>
            <a:r>
              <a:rPr lang="en-US" dirty="0"/>
              <a:t>The purpose of the Peer Response assignment is to identify the message presented in your peer’s ENG1310 essay and then to respond to that message with additional evidence and explanation of your own.  </a:t>
            </a:r>
          </a:p>
          <a:p>
            <a:r>
              <a:rPr lang="en-US" b="1" dirty="0"/>
              <a:t>Nitty-Gritty:</a:t>
            </a:r>
            <a:endParaRPr lang="en-US" dirty="0"/>
          </a:p>
          <a:p>
            <a:pPr marL="342900" indent="-342900">
              <a:buFont typeface="Arial" panose="020B0604020202020204" pitchFamily="34" charset="0"/>
              <a:buChar char="•"/>
            </a:pPr>
            <a:r>
              <a:rPr lang="en-US" dirty="0"/>
              <a:t>3-4 pages</a:t>
            </a:r>
          </a:p>
          <a:p>
            <a:pPr marL="342900" indent="-342900">
              <a:buFont typeface="Arial" panose="020B0604020202020204" pitchFamily="34" charset="0"/>
              <a:buChar char="•"/>
            </a:pPr>
            <a:r>
              <a:rPr lang="en-US" dirty="0"/>
              <a:t>2 drafts </a:t>
            </a:r>
          </a:p>
          <a:p>
            <a:pPr marL="342900" indent="-342900">
              <a:buFont typeface="Arial" panose="020B0604020202020204" pitchFamily="34" charset="0"/>
              <a:buChar char="•"/>
            </a:pPr>
            <a:r>
              <a:rPr lang="en-US" dirty="0"/>
              <a:t>Rough draft due Monday, Oct. 25</a:t>
            </a:r>
          </a:p>
        </p:txBody>
      </p:sp>
    </p:spTree>
    <p:extLst>
      <p:ext uri="{BB962C8B-B14F-4D97-AF65-F5344CB8AC3E}">
        <p14:creationId xmlns:p14="http://schemas.microsoft.com/office/powerpoint/2010/main" val="308494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95FDC-EEB2-004C-9663-1BD148466D1A}"/>
              </a:ext>
            </a:extLst>
          </p:cNvPr>
          <p:cNvSpPr>
            <a:spLocks noGrp="1"/>
          </p:cNvSpPr>
          <p:nvPr>
            <p:ph type="title"/>
          </p:nvPr>
        </p:nvSpPr>
        <p:spPr/>
        <p:txBody>
          <a:bodyPr/>
          <a:lstStyle/>
          <a:p>
            <a:r>
              <a:rPr lang="en-US" dirty="0"/>
              <a:t>Peer Response Paper Exchange</a:t>
            </a:r>
          </a:p>
        </p:txBody>
      </p:sp>
      <p:sp>
        <p:nvSpPr>
          <p:cNvPr id="3" name="Content Placeholder 2">
            <a:extLst>
              <a:ext uri="{FF2B5EF4-FFF2-40B4-BE49-F238E27FC236}">
                <a16:creationId xmlns:a16="http://schemas.microsoft.com/office/drawing/2014/main" id="{719D41E5-D5E9-184E-BCDE-BCB3CE58E582}"/>
              </a:ext>
            </a:extLst>
          </p:cNvPr>
          <p:cNvSpPr>
            <a:spLocks noGrp="1"/>
          </p:cNvSpPr>
          <p:nvPr>
            <p:ph idx="1"/>
          </p:nvPr>
        </p:nvSpPr>
        <p:spPr/>
        <p:txBody>
          <a:bodyPr/>
          <a:lstStyle/>
          <a:p>
            <a:pPr marL="342900" indent="-342900">
              <a:buFont typeface="Arial" panose="020B0604020202020204" pitchFamily="34" charset="0"/>
              <a:buChar char="•"/>
            </a:pPr>
            <a:r>
              <a:rPr lang="en-US" dirty="0"/>
              <a:t>With your partner, please work out how you will exchange your ENG 1310 paper.</a:t>
            </a:r>
          </a:p>
          <a:p>
            <a:pPr marL="571500" lvl="1" indent="-342900">
              <a:buFont typeface="Arial" panose="020B0604020202020204" pitchFamily="34" charset="0"/>
              <a:buChar char="•"/>
            </a:pPr>
            <a:r>
              <a:rPr lang="en-US" dirty="0"/>
              <a:t>If possible, please exchange via email. </a:t>
            </a:r>
          </a:p>
          <a:p>
            <a:pPr marL="571500" lvl="1" indent="-342900">
              <a:buFont typeface="Arial" panose="020B0604020202020204" pitchFamily="34" charset="0"/>
              <a:buChar char="•"/>
            </a:pPr>
            <a:r>
              <a:rPr lang="en-US" dirty="0"/>
              <a:t>If your partner cannot access their ENG 1310 paper, please request to collect a paper from someone else. </a:t>
            </a:r>
          </a:p>
          <a:p>
            <a:pPr marL="342900" indent="-342900">
              <a:buFont typeface="Arial" panose="020B0604020202020204" pitchFamily="34" charset="0"/>
              <a:buChar char="•"/>
            </a:pPr>
            <a:r>
              <a:rPr lang="en-US" dirty="0"/>
              <a:t>After you have made the exchange, submit your ENG 1310 paper (the one that you wrote) on Canvas. </a:t>
            </a:r>
          </a:p>
        </p:txBody>
      </p:sp>
    </p:spTree>
    <p:extLst>
      <p:ext uri="{BB962C8B-B14F-4D97-AF65-F5344CB8AC3E}">
        <p14:creationId xmlns:p14="http://schemas.microsoft.com/office/powerpoint/2010/main" val="2099415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EB65F-945F-A740-B35F-062951565907}"/>
              </a:ext>
            </a:extLst>
          </p:cNvPr>
          <p:cNvSpPr>
            <a:spLocks noGrp="1"/>
          </p:cNvSpPr>
          <p:nvPr>
            <p:ph type="title"/>
          </p:nvPr>
        </p:nvSpPr>
        <p:spPr/>
        <p:txBody>
          <a:bodyPr/>
          <a:lstStyle/>
          <a:p>
            <a:r>
              <a:rPr lang="en-US" dirty="0"/>
              <a:t>Reading Log #8</a:t>
            </a:r>
          </a:p>
        </p:txBody>
      </p:sp>
      <p:sp>
        <p:nvSpPr>
          <p:cNvPr id="3" name="Content Placeholder 2">
            <a:extLst>
              <a:ext uri="{FF2B5EF4-FFF2-40B4-BE49-F238E27FC236}">
                <a16:creationId xmlns:a16="http://schemas.microsoft.com/office/drawing/2014/main" id="{B925CF39-7017-7447-8239-52E26857C877}"/>
              </a:ext>
            </a:extLst>
          </p:cNvPr>
          <p:cNvSpPr>
            <a:spLocks noGrp="1"/>
          </p:cNvSpPr>
          <p:nvPr>
            <p:ph idx="1"/>
          </p:nvPr>
        </p:nvSpPr>
        <p:spPr/>
        <p:txBody>
          <a:bodyPr/>
          <a:lstStyle/>
          <a:p>
            <a:pPr marL="342900" indent="-342900">
              <a:buFont typeface="Arial" panose="020B0604020202020204" pitchFamily="34" charset="0"/>
              <a:buChar char="•"/>
            </a:pPr>
            <a:r>
              <a:rPr lang="en-US" dirty="0"/>
              <a:t>No special twists…</a:t>
            </a:r>
          </a:p>
          <a:p>
            <a:r>
              <a:rPr lang="en-US" dirty="0"/>
              <a:t>EXCEPT</a:t>
            </a:r>
          </a:p>
          <a:p>
            <a:pPr marL="342900" indent="-342900">
              <a:buFont typeface="Arial" panose="020B0604020202020204" pitchFamily="34" charset="0"/>
              <a:buChar char="•"/>
            </a:pPr>
            <a:r>
              <a:rPr lang="en-US" dirty="0"/>
              <a:t>This time you’re going to be reading and responding to your classmate’s article. </a:t>
            </a:r>
          </a:p>
          <a:p>
            <a:pPr marL="342900" indent="-342900">
              <a:buFont typeface="Arial" panose="020B0604020202020204" pitchFamily="34" charset="0"/>
              <a:buChar char="•"/>
            </a:pPr>
            <a:r>
              <a:rPr lang="en-US" dirty="0"/>
              <a:t>Complete it the same as any other reading log</a:t>
            </a:r>
          </a:p>
          <a:p>
            <a:pPr marL="571500" lvl="1" indent="-342900">
              <a:buFont typeface="Arial" panose="020B0604020202020204" pitchFamily="34" charset="0"/>
              <a:buChar char="•"/>
            </a:pPr>
            <a:r>
              <a:rPr lang="en-US" dirty="0"/>
              <a:t>Mark important quotes</a:t>
            </a:r>
          </a:p>
          <a:p>
            <a:pPr marL="571500" lvl="1" indent="-342900">
              <a:buFont typeface="Arial" panose="020B0604020202020204" pitchFamily="34" charset="0"/>
              <a:buChar char="•"/>
            </a:pPr>
            <a:r>
              <a:rPr lang="en-US" dirty="0"/>
              <a:t>Respond with text connections or reflections on why the quote is important </a:t>
            </a:r>
          </a:p>
        </p:txBody>
      </p:sp>
    </p:spTree>
    <p:extLst>
      <p:ext uri="{BB962C8B-B14F-4D97-AF65-F5344CB8AC3E}">
        <p14:creationId xmlns:p14="http://schemas.microsoft.com/office/powerpoint/2010/main" val="1398182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a:extLst>
              <a:ext uri="{FF2B5EF4-FFF2-40B4-BE49-F238E27FC236}">
                <a16:creationId xmlns:a16="http://schemas.microsoft.com/office/drawing/2014/main" id="{FF94087D-5ED6-4AF0-86E3-306941D95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nt">
            <a:extLst>
              <a:ext uri="{FF2B5EF4-FFF2-40B4-BE49-F238E27FC236}">
                <a16:creationId xmlns:a16="http://schemas.microsoft.com/office/drawing/2014/main" id="{94457FD7-1B48-485E-863C-CEF6CB9F1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92000"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BD3B9541-007D-40EC-AD1F-6359012437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1" cy="3583766"/>
          </a:xfrm>
          <a:prstGeom prst="rect">
            <a:avLst/>
          </a:prstGeom>
          <a:solidFill>
            <a:schemeClr val="bg1"/>
          </a:solidFill>
          <a:ln>
            <a:noFill/>
          </a:ln>
          <a:effectLst>
            <a:outerShdw blurRad="381000" dist="254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28E03D-BB3D-2F42-A8AC-187EFAAE648A}"/>
              </a:ext>
            </a:extLst>
          </p:cNvPr>
          <p:cNvSpPr>
            <a:spLocks noGrp="1"/>
          </p:cNvSpPr>
          <p:nvPr>
            <p:ph type="title"/>
          </p:nvPr>
        </p:nvSpPr>
        <p:spPr>
          <a:xfrm>
            <a:off x="761801" y="956281"/>
            <a:ext cx="9906799" cy="2010284"/>
          </a:xfrm>
        </p:spPr>
        <p:txBody>
          <a:bodyPr anchor="b">
            <a:normAutofit/>
          </a:bodyPr>
          <a:lstStyle/>
          <a:p>
            <a:r>
              <a:rPr lang="en-US" dirty="0"/>
              <a:t>For next time… </a:t>
            </a:r>
          </a:p>
        </p:txBody>
      </p:sp>
      <p:sp>
        <p:nvSpPr>
          <p:cNvPr id="3" name="Content Placeholder 2">
            <a:extLst>
              <a:ext uri="{FF2B5EF4-FFF2-40B4-BE49-F238E27FC236}">
                <a16:creationId xmlns:a16="http://schemas.microsoft.com/office/drawing/2014/main" id="{F54AD145-2428-334F-8928-5D335BFA2C42}"/>
              </a:ext>
            </a:extLst>
          </p:cNvPr>
          <p:cNvSpPr>
            <a:spLocks noGrp="1"/>
          </p:cNvSpPr>
          <p:nvPr>
            <p:ph idx="1"/>
          </p:nvPr>
        </p:nvSpPr>
        <p:spPr>
          <a:xfrm>
            <a:off x="761802" y="3825548"/>
            <a:ext cx="8933630" cy="2414531"/>
          </a:xfrm>
        </p:spPr>
        <p:txBody>
          <a:bodyPr anchor="t">
            <a:normAutofit/>
          </a:bodyPr>
          <a:lstStyle/>
          <a:p>
            <a:pPr marL="342900" indent="-342900">
              <a:buFont typeface="Arial" panose="020B0604020202020204" pitchFamily="34" charset="0"/>
              <a:buChar char="•"/>
            </a:pPr>
            <a:r>
              <a:rPr lang="en-US" dirty="0"/>
              <a:t>Read and annotate your partner’s ENG 1310 Essay</a:t>
            </a:r>
          </a:p>
          <a:p>
            <a:pPr marL="342900" indent="-342900">
              <a:buFont typeface="Arial" panose="020B0604020202020204" pitchFamily="34" charset="0"/>
              <a:buChar char="•"/>
            </a:pPr>
            <a:r>
              <a:rPr lang="en-US" dirty="0"/>
              <a:t>Complete Reading Log #8</a:t>
            </a:r>
          </a:p>
          <a:p>
            <a:pPr marL="342900" indent="-342900">
              <a:buFont typeface="Arial" panose="020B0604020202020204" pitchFamily="34" charset="0"/>
              <a:buChar char="•"/>
            </a:pPr>
            <a:r>
              <a:rPr lang="en-US" dirty="0"/>
              <a:t>Extra Credit: Give Sam some waiver wire suggestions for next week :’( </a:t>
            </a:r>
          </a:p>
        </p:txBody>
      </p:sp>
      <p:cxnSp>
        <p:nvCxnSpPr>
          <p:cNvPr id="14" name="Straight Connector 13">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10;&#10;Description automatically generated">
            <a:extLst>
              <a:ext uri="{FF2B5EF4-FFF2-40B4-BE49-F238E27FC236}">
                <a16:creationId xmlns:a16="http://schemas.microsoft.com/office/drawing/2014/main" id="{2E0401F0-7D21-5445-A56C-695777938429}"/>
              </a:ext>
            </a:extLst>
          </p:cNvPr>
          <p:cNvPicPr>
            <a:picLocks noChangeAspect="1"/>
          </p:cNvPicPr>
          <p:nvPr/>
        </p:nvPicPr>
        <p:blipFill>
          <a:blip r:embed="rId2"/>
          <a:stretch>
            <a:fillRect/>
          </a:stretch>
        </p:blipFill>
        <p:spPr>
          <a:xfrm rot="1847130">
            <a:off x="5964746" y="1322558"/>
            <a:ext cx="4841422" cy="1225485"/>
          </a:xfrm>
          <a:prstGeom prst="rect">
            <a:avLst/>
          </a:prstGeom>
        </p:spPr>
      </p:pic>
    </p:spTree>
    <p:extLst>
      <p:ext uri="{BB962C8B-B14F-4D97-AF65-F5344CB8AC3E}">
        <p14:creationId xmlns:p14="http://schemas.microsoft.com/office/powerpoint/2010/main" val="4154135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 chat or text message&#10;&#10;Description automatically generated">
            <a:extLst>
              <a:ext uri="{FF2B5EF4-FFF2-40B4-BE49-F238E27FC236}">
                <a16:creationId xmlns:a16="http://schemas.microsoft.com/office/drawing/2014/main" id="{3D9814F5-8464-0D4A-A746-4275EC25D05B}"/>
              </a:ext>
            </a:extLst>
          </p:cNvPr>
          <p:cNvPicPr>
            <a:picLocks noGrp="1" noChangeAspect="1"/>
          </p:cNvPicPr>
          <p:nvPr>
            <p:ph idx="4294967295"/>
          </p:nvPr>
        </p:nvPicPr>
        <p:blipFill>
          <a:blip r:embed="rId2"/>
          <a:stretch>
            <a:fillRect/>
          </a:stretch>
        </p:blipFill>
        <p:spPr>
          <a:xfrm>
            <a:off x="2250217" y="-1"/>
            <a:ext cx="7268687" cy="6768079"/>
          </a:xfrm>
        </p:spPr>
      </p:pic>
    </p:spTree>
    <p:extLst>
      <p:ext uri="{BB962C8B-B14F-4D97-AF65-F5344CB8AC3E}">
        <p14:creationId xmlns:p14="http://schemas.microsoft.com/office/powerpoint/2010/main" val="1429299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2028-F061-694E-89FC-4AC02A7FE504}"/>
              </a:ext>
            </a:extLst>
          </p:cNvPr>
          <p:cNvSpPr>
            <a:spLocks noGrp="1"/>
          </p:cNvSpPr>
          <p:nvPr>
            <p:ph type="title"/>
          </p:nvPr>
        </p:nvSpPr>
        <p:spPr>
          <a:xfrm>
            <a:off x="640080" y="325369"/>
            <a:ext cx="4368602" cy="1956841"/>
          </a:xfrm>
        </p:spPr>
        <p:txBody>
          <a:bodyPr anchor="b">
            <a:normAutofit/>
          </a:bodyPr>
          <a:lstStyle/>
          <a:p>
            <a:r>
              <a:rPr lang="en-US" sz="5400" dirty="0"/>
              <a:t>Agenda</a:t>
            </a:r>
          </a:p>
        </p:txBody>
      </p:sp>
      <p:sp>
        <p:nvSpPr>
          <p:cNvPr id="3" name="Content Placeholder 2">
            <a:extLst>
              <a:ext uri="{FF2B5EF4-FFF2-40B4-BE49-F238E27FC236}">
                <a16:creationId xmlns:a16="http://schemas.microsoft.com/office/drawing/2014/main" id="{023733E7-66FA-1349-A028-F338DBE68F08}"/>
              </a:ext>
            </a:extLst>
          </p:cNvPr>
          <p:cNvSpPr>
            <a:spLocks noGrp="1"/>
          </p:cNvSpPr>
          <p:nvPr>
            <p:ph idx="1"/>
          </p:nvPr>
        </p:nvSpPr>
        <p:spPr>
          <a:xfrm>
            <a:off x="640080" y="2872899"/>
            <a:ext cx="4243589" cy="3320668"/>
          </a:xfrm>
        </p:spPr>
        <p:txBody>
          <a:bodyPr>
            <a:normAutofit/>
          </a:bodyPr>
          <a:lstStyle/>
          <a:p>
            <a:r>
              <a:rPr lang="en-US" dirty="0"/>
              <a:t>Text Review Workshop</a:t>
            </a:r>
          </a:p>
          <a:p>
            <a:r>
              <a:rPr lang="en-US" dirty="0"/>
              <a:t>Textbook Reading Strategies: T-SEF Scale</a:t>
            </a:r>
          </a:p>
          <a:p>
            <a:r>
              <a:rPr lang="en-US" dirty="0"/>
              <a:t>Getting Ready for Expansion #4: Peer Response</a:t>
            </a:r>
          </a:p>
        </p:txBody>
      </p:sp>
      <p:pic>
        <p:nvPicPr>
          <p:cNvPr id="5" name="Picture 4" descr="A cat with green eyes&#10;&#10;Description automatically generated with low confidence">
            <a:extLst>
              <a:ext uri="{FF2B5EF4-FFF2-40B4-BE49-F238E27FC236}">
                <a16:creationId xmlns:a16="http://schemas.microsoft.com/office/drawing/2014/main" id="{2C34FF5C-796E-8643-9B1C-6D1A0D76678C}"/>
              </a:ext>
            </a:extLst>
          </p:cNvPr>
          <p:cNvPicPr>
            <a:picLocks noChangeAspect="1"/>
          </p:cNvPicPr>
          <p:nvPr/>
        </p:nvPicPr>
        <p:blipFill rotWithShape="1">
          <a:blip r:embed="rId2"/>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11" name="Picture 10" descr="A picture containing text&#10;&#10;Description automatically generated">
            <a:extLst>
              <a:ext uri="{FF2B5EF4-FFF2-40B4-BE49-F238E27FC236}">
                <a16:creationId xmlns:a16="http://schemas.microsoft.com/office/drawing/2014/main" id="{34E647FC-9405-524A-BB4B-003C3597567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171433" y="1507861"/>
            <a:ext cx="3320668" cy="3320668"/>
          </a:xfrm>
          <a:prstGeom prst="rect">
            <a:avLst/>
          </a:prstGeom>
        </p:spPr>
      </p:pic>
    </p:spTree>
    <p:extLst>
      <p:ext uri="{BB962C8B-B14F-4D97-AF65-F5344CB8AC3E}">
        <p14:creationId xmlns:p14="http://schemas.microsoft.com/office/powerpoint/2010/main" val="1798585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chat or text message&#10;&#10;Description automatically generated">
            <a:extLst>
              <a:ext uri="{FF2B5EF4-FFF2-40B4-BE49-F238E27FC236}">
                <a16:creationId xmlns:a16="http://schemas.microsoft.com/office/drawing/2014/main" id="{EF34CC6A-140B-604E-AF23-4489509C1035}"/>
              </a:ext>
            </a:extLst>
          </p:cNvPr>
          <p:cNvPicPr>
            <a:picLocks noChangeAspect="1"/>
          </p:cNvPicPr>
          <p:nvPr/>
        </p:nvPicPr>
        <p:blipFill>
          <a:blip r:embed="rId2"/>
          <a:stretch>
            <a:fillRect/>
          </a:stretch>
        </p:blipFill>
        <p:spPr>
          <a:xfrm>
            <a:off x="2390648" y="0"/>
            <a:ext cx="7329424" cy="6825526"/>
          </a:xfrm>
          <a:prstGeom prst="rect">
            <a:avLst/>
          </a:prstGeom>
        </p:spPr>
      </p:pic>
    </p:spTree>
    <p:extLst>
      <p:ext uri="{BB962C8B-B14F-4D97-AF65-F5344CB8AC3E}">
        <p14:creationId xmlns:p14="http://schemas.microsoft.com/office/powerpoint/2010/main" val="860738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5105D448-4A6C-48A3-8C3C-71AF58F3E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025579F-C5D8-43BE-AF84-3E66A482C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2544415"/>
          </a:xfrm>
          <a:prstGeom prst="rect">
            <a:avLst/>
          </a:prstGeom>
          <a:ln>
            <a:noFill/>
          </a:ln>
          <a:effectLst>
            <a:outerShdw blurRad="190500" dist="1270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C389EB-8638-CD4A-937E-34A95F2D90DA}"/>
              </a:ext>
            </a:extLst>
          </p:cNvPr>
          <p:cNvSpPr>
            <a:spLocks noGrp="1"/>
          </p:cNvSpPr>
          <p:nvPr>
            <p:ph type="title"/>
          </p:nvPr>
        </p:nvSpPr>
        <p:spPr>
          <a:xfrm>
            <a:off x="761801" y="858982"/>
            <a:ext cx="9589765" cy="1432273"/>
          </a:xfrm>
        </p:spPr>
        <p:txBody>
          <a:bodyPr>
            <a:normAutofit/>
          </a:bodyPr>
          <a:lstStyle/>
          <a:p>
            <a:r>
              <a:rPr lang="en-US" dirty="0"/>
              <a:t>Text Review Workshop</a:t>
            </a:r>
          </a:p>
        </p:txBody>
      </p:sp>
      <p:cxnSp>
        <p:nvCxnSpPr>
          <p:cNvPr id="13" name="Straight Connector 12">
            <a:extLst>
              <a:ext uri="{FF2B5EF4-FFF2-40B4-BE49-F238E27FC236}">
                <a16:creationId xmlns:a16="http://schemas.microsoft.com/office/drawing/2014/main" id="{61FF92BA-874E-408A-BFAD-416A7FFE59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F2B97D1E-9A83-4339-9C11-F0249BDDDDE7}"/>
              </a:ext>
            </a:extLst>
          </p:cNvPr>
          <p:cNvGraphicFramePr>
            <a:graphicFrameLocks noGrp="1"/>
          </p:cNvGraphicFramePr>
          <p:nvPr>
            <p:ph idx="1"/>
            <p:extLst>
              <p:ext uri="{D42A27DB-BD31-4B8C-83A1-F6EECF244321}">
                <p14:modId xmlns:p14="http://schemas.microsoft.com/office/powerpoint/2010/main" val="2361899477"/>
              </p:ext>
            </p:extLst>
          </p:nvPr>
        </p:nvGraphicFramePr>
        <p:xfrm>
          <a:off x="762000" y="2749550"/>
          <a:ext cx="10380663" cy="3262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8927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F43E4-597D-5943-8F39-04C4D3DAA2D5}"/>
              </a:ext>
            </a:extLst>
          </p:cNvPr>
          <p:cNvSpPr>
            <a:spLocks noGrp="1"/>
          </p:cNvSpPr>
          <p:nvPr>
            <p:ph type="title"/>
          </p:nvPr>
        </p:nvSpPr>
        <p:spPr/>
        <p:txBody>
          <a:bodyPr/>
          <a:lstStyle/>
          <a:p>
            <a:r>
              <a:rPr lang="en-US" dirty="0"/>
              <a:t>Celebrity Interviews</a:t>
            </a:r>
          </a:p>
        </p:txBody>
      </p:sp>
      <p:sp>
        <p:nvSpPr>
          <p:cNvPr id="3" name="Content Placeholder 2">
            <a:extLst>
              <a:ext uri="{FF2B5EF4-FFF2-40B4-BE49-F238E27FC236}">
                <a16:creationId xmlns:a16="http://schemas.microsoft.com/office/drawing/2014/main" id="{0EAFE9D3-857E-1941-BDE7-A855926FF827}"/>
              </a:ext>
            </a:extLst>
          </p:cNvPr>
          <p:cNvSpPr>
            <a:spLocks noGrp="1"/>
          </p:cNvSpPr>
          <p:nvPr>
            <p:ph idx="1"/>
          </p:nvPr>
        </p:nvSpPr>
        <p:spPr>
          <a:xfrm>
            <a:off x="761799" y="2750126"/>
            <a:ext cx="10381205" cy="3950712"/>
          </a:xfrm>
        </p:spPr>
        <p:txBody>
          <a:bodyPr>
            <a:normAutofit fontScale="92500" lnSpcReduction="20000"/>
          </a:bodyPr>
          <a:lstStyle/>
          <a:p>
            <a:r>
              <a:rPr lang="en-US" b="1" dirty="0"/>
              <a:t>What we’re going to do: </a:t>
            </a:r>
          </a:p>
          <a:p>
            <a:r>
              <a:rPr lang="en-US" dirty="0"/>
              <a:t>Congrats on being famous! You and your partner will take turns interviewing </a:t>
            </a:r>
            <a:r>
              <a:rPr lang="en-US" dirty="0" err="1"/>
              <a:t>eachother</a:t>
            </a:r>
            <a:r>
              <a:rPr lang="en-US" dirty="0"/>
              <a:t> about your Text Review paper. </a:t>
            </a:r>
          </a:p>
          <a:p>
            <a:r>
              <a:rPr lang="en-US" b="1" dirty="0"/>
              <a:t>Partner 1: </a:t>
            </a:r>
            <a:r>
              <a:rPr lang="en-US" dirty="0"/>
              <a:t>You’re going to start as the interviewer. Please ask the questions provided for you on the form. </a:t>
            </a:r>
          </a:p>
          <a:p>
            <a:pPr marL="342900" indent="-342900">
              <a:buFont typeface="Arial" panose="020B0604020202020204" pitchFamily="34" charset="0"/>
              <a:buChar char="•"/>
            </a:pPr>
            <a:r>
              <a:rPr lang="en-US" dirty="0"/>
              <a:t>Remember! It’s your job as the interviewer to make sure your partner gives full answers and doesn’t dodge any questions. </a:t>
            </a:r>
          </a:p>
          <a:p>
            <a:pPr marL="342900" indent="-342900">
              <a:buFont typeface="Arial" panose="020B0604020202020204" pitchFamily="34" charset="0"/>
              <a:buChar char="•"/>
            </a:pPr>
            <a:r>
              <a:rPr lang="en-US" dirty="0"/>
              <a:t>Record your partner’s answers on the sheet provided. If you run out of room, you may use the back. </a:t>
            </a:r>
          </a:p>
          <a:p>
            <a:r>
              <a:rPr lang="en-US" b="1" dirty="0"/>
              <a:t>Partner 2: </a:t>
            </a:r>
            <a:r>
              <a:rPr lang="en-US" dirty="0"/>
              <a:t>You’re famous now! Be polite and do your best to answer the questions that your interviewer asks of you. </a:t>
            </a:r>
            <a:endParaRPr lang="en-US" b="1" dirty="0"/>
          </a:p>
        </p:txBody>
      </p:sp>
    </p:spTree>
    <p:extLst>
      <p:ext uri="{BB962C8B-B14F-4D97-AF65-F5344CB8AC3E}">
        <p14:creationId xmlns:p14="http://schemas.microsoft.com/office/powerpoint/2010/main" val="1820720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913C-5AA1-6142-A83D-C58A78DBE3FD}"/>
              </a:ext>
            </a:extLst>
          </p:cNvPr>
          <p:cNvSpPr>
            <a:spLocks noGrp="1"/>
          </p:cNvSpPr>
          <p:nvPr>
            <p:ph type="title"/>
          </p:nvPr>
        </p:nvSpPr>
        <p:spPr/>
        <p:txBody>
          <a:bodyPr/>
          <a:lstStyle/>
          <a:p>
            <a:r>
              <a:rPr lang="en-US" dirty="0"/>
              <a:t>Celebrity Interviews: First Question</a:t>
            </a:r>
          </a:p>
        </p:txBody>
      </p:sp>
      <p:sp>
        <p:nvSpPr>
          <p:cNvPr id="3" name="Content Placeholder 2">
            <a:extLst>
              <a:ext uri="{FF2B5EF4-FFF2-40B4-BE49-F238E27FC236}">
                <a16:creationId xmlns:a16="http://schemas.microsoft.com/office/drawing/2014/main" id="{2E8BBF06-A6BA-8C4E-AF0D-91734934FD11}"/>
              </a:ext>
            </a:extLst>
          </p:cNvPr>
          <p:cNvSpPr>
            <a:spLocks noGrp="1"/>
          </p:cNvSpPr>
          <p:nvPr>
            <p:ph idx="1"/>
          </p:nvPr>
        </p:nvSpPr>
        <p:spPr/>
        <p:txBody>
          <a:bodyPr/>
          <a:lstStyle/>
          <a:p>
            <a:r>
              <a:rPr lang="en-US" b="1" dirty="0"/>
              <a:t>Partner 1: </a:t>
            </a:r>
            <a:r>
              <a:rPr lang="en-US" dirty="0"/>
              <a:t>Ask your interviewee if they’ve completed their assignment yet. </a:t>
            </a:r>
          </a:p>
          <a:p>
            <a:r>
              <a:rPr lang="en-US" dirty="0"/>
              <a:t>(Note: although I said it was due today, I continue to mess up the due dates on Canvas. If it’s not turned in yet, it’s not late – you have until midnight). </a:t>
            </a:r>
          </a:p>
          <a:p>
            <a:endParaRPr lang="en-US" dirty="0"/>
          </a:p>
          <a:p>
            <a:pPr marL="342900" indent="-342900">
              <a:buFont typeface="Arial" panose="020B0604020202020204" pitchFamily="34" charset="0"/>
              <a:buChar char="•"/>
            </a:pPr>
            <a:r>
              <a:rPr lang="en-US" dirty="0"/>
              <a:t>If they’ve already finished and submitted it on Canvas, you need interview #1. If they haven’t yet, you need interview #2. </a:t>
            </a:r>
          </a:p>
        </p:txBody>
      </p:sp>
    </p:spTree>
    <p:extLst>
      <p:ext uri="{BB962C8B-B14F-4D97-AF65-F5344CB8AC3E}">
        <p14:creationId xmlns:p14="http://schemas.microsoft.com/office/powerpoint/2010/main" val="2043565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284A420-F50C-4C2C-B88E-E6F4EF504B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893A6D2E-5228-4998-9E24-EFCCA0246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3567547"/>
          </a:xfrm>
          <a:prstGeom prst="rect">
            <a:avLst/>
          </a:prstGeom>
          <a:ln>
            <a:noFill/>
          </a:ln>
          <a:effectLst>
            <a:outerShdw blurRad="228600" dist="1524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3ADB48DB-8E25-4F2F-8C02-5B79393725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32BA7E3-7313-49C8-A245-A85BDEB13E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8" name="Slide Background">
            <a:extLst>
              <a:ext uri="{FF2B5EF4-FFF2-40B4-BE49-F238E27FC236}">
                <a16:creationId xmlns:a16="http://schemas.microsoft.com/office/drawing/2014/main" id="{650F81D8-60BF-43DE-9145-74AB655E4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cats wearing clothing&#10;&#10;Description automatically generated with low confidence">
            <a:extLst>
              <a:ext uri="{FF2B5EF4-FFF2-40B4-BE49-F238E27FC236}">
                <a16:creationId xmlns:a16="http://schemas.microsoft.com/office/drawing/2014/main" id="{6D15920A-7304-A34C-99A1-A5B1002C7944}"/>
              </a:ext>
            </a:extLst>
          </p:cNvPr>
          <p:cNvPicPr>
            <a:picLocks noChangeAspect="1"/>
          </p:cNvPicPr>
          <p:nvPr/>
        </p:nvPicPr>
        <p:blipFill rotWithShape="1">
          <a:blip r:embed="rId2"/>
          <a:srcRect r="888" b="-1"/>
          <a:stretch/>
        </p:blipFill>
        <p:spPr>
          <a:xfrm>
            <a:off x="20" y="1"/>
            <a:ext cx="12191979" cy="6857998"/>
          </a:xfrm>
          <a:prstGeom prst="rect">
            <a:avLst/>
          </a:prstGeom>
          <a:effectLst>
            <a:outerShdw blurRad="596900" dist="330200" dir="8820000" sx="87000" sy="87000" algn="ctr" rotWithShape="0">
              <a:srgbClr val="000000">
                <a:alpha val="29000"/>
              </a:srgbClr>
            </a:outerShdw>
          </a:effectLst>
        </p:spPr>
      </p:pic>
      <p:sp>
        <p:nvSpPr>
          <p:cNvPr id="20" name="Rectangle 19">
            <a:extLst>
              <a:ext uri="{FF2B5EF4-FFF2-40B4-BE49-F238E27FC236}">
                <a16:creationId xmlns:a16="http://schemas.microsoft.com/office/drawing/2014/main" id="{095830D2-F2AE-4DD8-B586-89B0977916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8714" y="258715"/>
            <a:ext cx="6858000" cy="6340569"/>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647BDDE-2A1A-457C-BEC0-E40FDB36CA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3712191"/>
            <a:ext cx="12192000" cy="3145807"/>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867AA0-4B3E-744B-A7AD-63B692F82928}"/>
              </a:ext>
            </a:extLst>
          </p:cNvPr>
          <p:cNvSpPr>
            <a:spLocks noGrp="1"/>
          </p:cNvSpPr>
          <p:nvPr>
            <p:ph type="title"/>
          </p:nvPr>
        </p:nvSpPr>
        <p:spPr>
          <a:xfrm>
            <a:off x="589558" y="558413"/>
            <a:ext cx="5474257" cy="4725564"/>
          </a:xfrm>
        </p:spPr>
        <p:txBody>
          <a:bodyPr vert="horz" lIns="91440" tIns="45720" rIns="91440" bIns="45720" rtlCol="0" anchor="t">
            <a:normAutofit/>
          </a:bodyPr>
          <a:lstStyle/>
          <a:p>
            <a:r>
              <a:rPr lang="en-US" sz="4800">
                <a:solidFill>
                  <a:srgbClr val="FFFFFF"/>
                </a:solidFill>
              </a:rPr>
              <a:t>Interviews! </a:t>
            </a:r>
          </a:p>
        </p:txBody>
      </p:sp>
      <p:sp>
        <p:nvSpPr>
          <p:cNvPr id="3" name="Text Placeholder 2">
            <a:extLst>
              <a:ext uri="{FF2B5EF4-FFF2-40B4-BE49-F238E27FC236}">
                <a16:creationId xmlns:a16="http://schemas.microsoft.com/office/drawing/2014/main" id="{535EE8AF-FF08-BD4F-9B6A-FC21248D5F71}"/>
              </a:ext>
            </a:extLst>
          </p:cNvPr>
          <p:cNvSpPr>
            <a:spLocks noGrp="1"/>
          </p:cNvSpPr>
          <p:nvPr>
            <p:ph type="body" idx="1"/>
          </p:nvPr>
        </p:nvSpPr>
        <p:spPr>
          <a:xfrm>
            <a:off x="-674711" y="-476891"/>
            <a:ext cx="4755046" cy="3622700"/>
          </a:xfrm>
        </p:spPr>
        <p:txBody>
          <a:bodyPr vert="horz" lIns="91440" tIns="45720" rIns="91440" bIns="45720" rtlCol="0" anchor="b">
            <a:normAutofit/>
          </a:bodyPr>
          <a:lstStyle/>
          <a:p>
            <a:pPr algn="r"/>
            <a:r>
              <a:rPr lang="en-US" dirty="0">
                <a:solidFill>
                  <a:srgbClr val="FFFFFF"/>
                </a:solidFill>
              </a:rPr>
              <a:t>Interview: 5-7 mins. </a:t>
            </a:r>
          </a:p>
          <a:p>
            <a:pPr algn="r"/>
            <a:r>
              <a:rPr lang="en-US" dirty="0">
                <a:solidFill>
                  <a:srgbClr val="FFFFFF"/>
                </a:solidFill>
              </a:rPr>
              <a:t>Compiling Notes: 1-2 mins. </a:t>
            </a:r>
          </a:p>
          <a:p>
            <a:pPr algn="r"/>
            <a:r>
              <a:rPr lang="en-US" dirty="0">
                <a:solidFill>
                  <a:srgbClr val="FFFFFF"/>
                </a:solidFill>
              </a:rPr>
              <a:t>SWITCH</a:t>
            </a:r>
          </a:p>
        </p:txBody>
      </p:sp>
      <p:sp useBgFill="1">
        <p:nvSpPr>
          <p:cNvPr id="24" name="Rectangle 23">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28481"/>
            <a:ext cx="12192000" cy="939092"/>
          </a:xfrm>
          <a:prstGeom prst="rect">
            <a:avLst/>
          </a:prstGeom>
          <a:ln>
            <a:noFill/>
          </a:ln>
          <a:effectLst>
            <a:outerShdw blurRad="203200" dist="101600" dir="12120000" sx="95000" sy="95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25">
            <a:extLst>
              <a:ext uri="{FF2B5EF4-FFF2-40B4-BE49-F238E27FC236}">
                <a16:creationId xmlns:a16="http://schemas.microsoft.com/office/drawing/2014/main" id="{DF9357EB-7D54-4539-B1CD-2F21C5F248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0725878" y="6088919"/>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059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1FAFD2-166F-EB44-B6D3-4BE90E37B23A}"/>
              </a:ext>
            </a:extLst>
          </p:cNvPr>
          <p:cNvSpPr>
            <a:spLocks noGrp="1"/>
          </p:cNvSpPr>
          <p:nvPr>
            <p:ph type="title"/>
          </p:nvPr>
        </p:nvSpPr>
        <p:spPr/>
        <p:txBody>
          <a:bodyPr/>
          <a:lstStyle/>
          <a:p>
            <a:r>
              <a:rPr lang="en-US" dirty="0"/>
              <a:t>Class Poll</a:t>
            </a:r>
          </a:p>
        </p:txBody>
      </p:sp>
      <p:graphicFrame>
        <p:nvGraphicFramePr>
          <p:cNvPr id="7" name="Text Placeholder 4">
            <a:extLst>
              <a:ext uri="{FF2B5EF4-FFF2-40B4-BE49-F238E27FC236}">
                <a16:creationId xmlns:a16="http://schemas.microsoft.com/office/drawing/2014/main" id="{F5D07D3E-8CC4-4778-95A6-7DA8CC3AC662}"/>
              </a:ext>
            </a:extLst>
          </p:cNvPr>
          <p:cNvGraphicFramePr/>
          <p:nvPr/>
        </p:nvGraphicFramePr>
        <p:xfrm>
          <a:off x="761797" y="4202832"/>
          <a:ext cx="10395116" cy="1789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8532400"/>
      </p:ext>
    </p:extLst>
  </p:cSld>
  <p:clrMapOvr>
    <a:masterClrMapping/>
  </p:clrMapOvr>
</p:sld>
</file>

<file path=ppt/theme/theme1.xml><?xml version="1.0" encoding="utf-8"?>
<a:theme xmlns:a="http://schemas.openxmlformats.org/drawingml/2006/main" name="BevelVTI">
  <a:themeElements>
    <a:clrScheme name="Custom 148">
      <a:dk1>
        <a:srgbClr val="262626"/>
      </a:dk1>
      <a:lt1>
        <a:sysClr val="window" lastClr="FFFFFF"/>
      </a:lt1>
      <a:dk2>
        <a:srgbClr val="2F333D"/>
      </a:dk2>
      <a:lt2>
        <a:srgbClr val="ECF0F0"/>
      </a:lt2>
      <a:accent1>
        <a:srgbClr val="00BAC8"/>
      </a:accent1>
      <a:accent2>
        <a:srgbClr val="794DFF"/>
      </a:accent2>
      <a:accent3>
        <a:srgbClr val="00D17D"/>
      </a:accent3>
      <a:accent4>
        <a:srgbClr val="E69500"/>
      </a:accent4>
      <a:accent5>
        <a:srgbClr val="FE5D21"/>
      </a:accent5>
      <a:accent6>
        <a:srgbClr val="404040"/>
      </a:accent6>
      <a:hlink>
        <a:srgbClr val="3E8FF1"/>
      </a:hlink>
      <a:folHlink>
        <a:srgbClr val="939393"/>
      </a:folHlink>
    </a:clrScheme>
    <a:fontScheme name="Custom 53">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velVTI" id="{C9E5F598-602B-46C1-AA16-073CEB959654}" vid="{2AE1FD39-65AD-4D34-93E9-C7019D0ECBAC}"/>
    </a:ext>
  </a:extLst>
</a:theme>
</file>

<file path=docProps/app.xml><?xml version="1.0" encoding="utf-8"?>
<Properties xmlns="http://schemas.openxmlformats.org/officeDocument/2006/extended-properties" xmlns:vt="http://schemas.openxmlformats.org/officeDocument/2006/docPropsVTypes">
  <TotalTime>2180</TotalTime>
  <Words>604</Words>
  <Application>Microsoft Macintosh PowerPoint</Application>
  <PresentationFormat>Widescreen</PresentationFormat>
  <Paragraphs>65</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Bierstadt</vt:lpstr>
      <vt:lpstr>Wingdings</vt:lpstr>
      <vt:lpstr>BevelVTI</vt:lpstr>
      <vt:lpstr>RDG 1300_P07</vt:lpstr>
      <vt:lpstr>PowerPoint Presentation</vt:lpstr>
      <vt:lpstr>Agenda</vt:lpstr>
      <vt:lpstr>PowerPoint Presentation</vt:lpstr>
      <vt:lpstr>Text Review Workshop</vt:lpstr>
      <vt:lpstr>Celebrity Interviews</vt:lpstr>
      <vt:lpstr>Celebrity Interviews: First Question</vt:lpstr>
      <vt:lpstr>Interviews! </vt:lpstr>
      <vt:lpstr>Class Poll</vt:lpstr>
      <vt:lpstr>Textbook Reading Strategies Discussion</vt:lpstr>
      <vt:lpstr>T-SEF Scale</vt:lpstr>
      <vt:lpstr>T-SEF Scale Reflection</vt:lpstr>
      <vt:lpstr>Expansion #4: Peer Response</vt:lpstr>
      <vt:lpstr>Peer Response Paper Exchange</vt:lpstr>
      <vt:lpstr>Reading Log #8</vt:lpstr>
      <vt:lpstr>For next time…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RDG 1300_P06</dc:title>
  <dc:creator>Dyer, James M</dc:creator>
  <cp:lastModifiedBy>Dyer, James M</cp:lastModifiedBy>
  <cp:revision>3</cp:revision>
  <dcterms:created xsi:type="dcterms:W3CDTF">2021-10-18T04:29:41Z</dcterms:created>
  <dcterms:modified xsi:type="dcterms:W3CDTF">2021-10-19T17:15:53Z</dcterms:modified>
</cp:coreProperties>
</file>