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6"/>
  </p:notesMasterIdLst>
  <p:sldIdLst>
    <p:sldId id="327" r:id="rId2"/>
    <p:sldId id="325" r:id="rId3"/>
    <p:sldId id="257" r:id="rId4"/>
    <p:sldId id="320" r:id="rId5"/>
    <p:sldId id="314" r:id="rId6"/>
    <p:sldId id="322" r:id="rId7"/>
    <p:sldId id="311" r:id="rId8"/>
    <p:sldId id="321" r:id="rId9"/>
    <p:sldId id="316" r:id="rId10"/>
    <p:sldId id="318" r:id="rId11"/>
    <p:sldId id="323" r:id="rId12"/>
    <p:sldId id="324" r:id="rId13"/>
    <p:sldId id="326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9"/>
    <p:restoredTop sz="83938"/>
  </p:normalViewPr>
  <p:slideViewPr>
    <p:cSldViewPr snapToGrid="0" snapToObjects="1">
      <p:cViewPr>
        <p:scale>
          <a:sx n="64" d="100"/>
          <a:sy n="64" d="100"/>
        </p:scale>
        <p:origin x="3168" y="1672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DBA6D-754D-4C2C-B71A-29012D56281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CBADFB-123F-481D-B717-A5EFD2C0CE33}">
      <dgm:prSet/>
      <dgm:spPr/>
      <dgm:t>
        <a:bodyPr/>
        <a:lstStyle/>
        <a:p>
          <a:r>
            <a:rPr lang="en-US" dirty="0"/>
            <a:t>Class so far… </a:t>
          </a:r>
        </a:p>
      </dgm:t>
    </dgm:pt>
    <dgm:pt modelId="{1298A981-7EC4-4145-B6A2-D07CB55EAFCB}" type="parTrans" cxnId="{1BE888BA-4FF6-4581-8487-0DE8406A56B5}">
      <dgm:prSet/>
      <dgm:spPr/>
      <dgm:t>
        <a:bodyPr/>
        <a:lstStyle/>
        <a:p>
          <a:endParaRPr lang="en-US"/>
        </a:p>
      </dgm:t>
    </dgm:pt>
    <dgm:pt modelId="{147B8EA0-38CB-4935-AE3E-264107C4CEAC}" type="sibTrans" cxnId="{1BE888BA-4FF6-4581-8487-0DE8406A56B5}">
      <dgm:prSet/>
      <dgm:spPr/>
      <dgm:t>
        <a:bodyPr/>
        <a:lstStyle/>
        <a:p>
          <a:endParaRPr lang="en-US"/>
        </a:p>
      </dgm:t>
    </dgm:pt>
    <dgm:pt modelId="{A87FC291-5F18-A246-B53E-31A3F9CCD449}">
      <dgm:prSet/>
      <dgm:spPr/>
      <dgm:t>
        <a:bodyPr/>
        <a:lstStyle/>
        <a:p>
          <a:r>
            <a:rPr lang="en-US" dirty="0"/>
            <a:t>“Too Fast to Be Female” discussion </a:t>
          </a:r>
        </a:p>
      </dgm:t>
    </dgm:pt>
    <dgm:pt modelId="{CF946F39-4C01-0247-BCB4-FBC68E5F3147}" type="sibTrans" cxnId="{4B98FEA3-63A6-474A-9333-E6893E715917}">
      <dgm:prSet/>
      <dgm:spPr/>
      <dgm:t>
        <a:bodyPr/>
        <a:lstStyle/>
        <a:p>
          <a:endParaRPr lang="en-US"/>
        </a:p>
      </dgm:t>
    </dgm:pt>
    <dgm:pt modelId="{A8BE8D99-1AB3-144E-9CCB-BB038DCDF5C7}" type="parTrans" cxnId="{4B98FEA3-63A6-474A-9333-E6893E715917}">
      <dgm:prSet/>
      <dgm:spPr/>
      <dgm:t>
        <a:bodyPr/>
        <a:lstStyle/>
        <a:p>
          <a:endParaRPr lang="en-US"/>
        </a:p>
      </dgm:t>
    </dgm:pt>
    <dgm:pt modelId="{0C037D5F-3251-A54C-819E-3E0D210EFE7E}">
      <dgm:prSet/>
      <dgm:spPr/>
      <dgm:t>
        <a:bodyPr/>
        <a:lstStyle/>
        <a:p>
          <a:r>
            <a:rPr lang="en-US" dirty="0"/>
            <a:t>Marginal Annotations and Reverse Outlines</a:t>
          </a:r>
        </a:p>
      </dgm:t>
    </dgm:pt>
    <dgm:pt modelId="{021A70A3-8558-7D4D-ADA2-4EF231ACAEED}" type="parTrans" cxnId="{0545837F-5408-6B43-9FC2-2FF2EB6C1C97}">
      <dgm:prSet/>
      <dgm:spPr/>
    </dgm:pt>
    <dgm:pt modelId="{E55BB722-905B-5F44-A115-FE81B0A9C02E}" type="sibTrans" cxnId="{0545837F-5408-6B43-9FC2-2FF2EB6C1C97}">
      <dgm:prSet/>
      <dgm:spPr/>
    </dgm:pt>
    <dgm:pt modelId="{4A920D5F-992E-F543-92CF-D36ACF335151}" type="pres">
      <dgm:prSet presAssocID="{E4EDBA6D-754D-4C2C-B71A-29012D562810}" presName="outerComposite" presStyleCnt="0">
        <dgm:presLayoutVars>
          <dgm:chMax val="5"/>
          <dgm:dir/>
          <dgm:resizeHandles val="exact"/>
        </dgm:presLayoutVars>
      </dgm:prSet>
      <dgm:spPr/>
    </dgm:pt>
    <dgm:pt modelId="{75BE58F3-75AB-9248-8997-1D4AC05D6042}" type="pres">
      <dgm:prSet presAssocID="{E4EDBA6D-754D-4C2C-B71A-29012D562810}" presName="dummyMaxCanvas" presStyleCnt="0">
        <dgm:presLayoutVars/>
      </dgm:prSet>
      <dgm:spPr/>
    </dgm:pt>
    <dgm:pt modelId="{AD42BFB1-F9FF-5A42-99A7-F069F3206219}" type="pres">
      <dgm:prSet presAssocID="{E4EDBA6D-754D-4C2C-B71A-29012D562810}" presName="ThreeNodes_1" presStyleLbl="node1" presStyleIdx="0" presStyleCnt="3">
        <dgm:presLayoutVars>
          <dgm:bulletEnabled val="1"/>
        </dgm:presLayoutVars>
      </dgm:prSet>
      <dgm:spPr/>
    </dgm:pt>
    <dgm:pt modelId="{01095AE3-BA91-A246-A996-B8AE7123625C}" type="pres">
      <dgm:prSet presAssocID="{E4EDBA6D-754D-4C2C-B71A-29012D562810}" presName="ThreeNodes_2" presStyleLbl="node1" presStyleIdx="1" presStyleCnt="3">
        <dgm:presLayoutVars>
          <dgm:bulletEnabled val="1"/>
        </dgm:presLayoutVars>
      </dgm:prSet>
      <dgm:spPr/>
    </dgm:pt>
    <dgm:pt modelId="{2919652A-8568-B34F-B58D-25439FEE9289}" type="pres">
      <dgm:prSet presAssocID="{E4EDBA6D-754D-4C2C-B71A-29012D562810}" presName="ThreeNodes_3" presStyleLbl="node1" presStyleIdx="2" presStyleCnt="3">
        <dgm:presLayoutVars>
          <dgm:bulletEnabled val="1"/>
        </dgm:presLayoutVars>
      </dgm:prSet>
      <dgm:spPr/>
    </dgm:pt>
    <dgm:pt modelId="{8E8AF156-4994-BB4E-8A86-E4DB9487869A}" type="pres">
      <dgm:prSet presAssocID="{E4EDBA6D-754D-4C2C-B71A-29012D562810}" presName="ThreeConn_1-2" presStyleLbl="fgAccFollowNode1" presStyleIdx="0" presStyleCnt="2">
        <dgm:presLayoutVars>
          <dgm:bulletEnabled val="1"/>
        </dgm:presLayoutVars>
      </dgm:prSet>
      <dgm:spPr/>
    </dgm:pt>
    <dgm:pt modelId="{D5516DB3-1AE3-2C48-B7F7-108766F81FE1}" type="pres">
      <dgm:prSet presAssocID="{E4EDBA6D-754D-4C2C-B71A-29012D562810}" presName="ThreeConn_2-3" presStyleLbl="fgAccFollowNode1" presStyleIdx="1" presStyleCnt="2">
        <dgm:presLayoutVars>
          <dgm:bulletEnabled val="1"/>
        </dgm:presLayoutVars>
      </dgm:prSet>
      <dgm:spPr/>
    </dgm:pt>
    <dgm:pt modelId="{094996A9-1C67-3F4B-9E27-6889F39C867D}" type="pres">
      <dgm:prSet presAssocID="{E4EDBA6D-754D-4C2C-B71A-29012D562810}" presName="ThreeNodes_1_text" presStyleLbl="node1" presStyleIdx="2" presStyleCnt="3">
        <dgm:presLayoutVars>
          <dgm:bulletEnabled val="1"/>
        </dgm:presLayoutVars>
      </dgm:prSet>
      <dgm:spPr/>
    </dgm:pt>
    <dgm:pt modelId="{70984D1A-6DD7-464E-B418-D99BD4F6FA33}" type="pres">
      <dgm:prSet presAssocID="{E4EDBA6D-754D-4C2C-B71A-29012D562810}" presName="ThreeNodes_2_text" presStyleLbl="node1" presStyleIdx="2" presStyleCnt="3">
        <dgm:presLayoutVars>
          <dgm:bulletEnabled val="1"/>
        </dgm:presLayoutVars>
      </dgm:prSet>
      <dgm:spPr/>
    </dgm:pt>
    <dgm:pt modelId="{A5A9A9A1-043C-E749-9EA6-5BAF8824FA32}" type="pres">
      <dgm:prSet presAssocID="{E4EDBA6D-754D-4C2C-B71A-29012D56281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DC1CE11-3DE2-CF45-8104-A3D7513959D4}" type="presOf" srcId="{CF946F39-4C01-0247-BCB4-FBC68E5F3147}" destId="{D5516DB3-1AE3-2C48-B7F7-108766F81FE1}" srcOrd="0" destOrd="0" presId="urn:microsoft.com/office/officeart/2005/8/layout/vProcess5"/>
    <dgm:cxn modelId="{0952BB30-D1A6-3F43-BC74-F79177D5D138}" type="presOf" srcId="{08CBADFB-123F-481D-B717-A5EFD2C0CE33}" destId="{AD42BFB1-F9FF-5A42-99A7-F069F3206219}" srcOrd="0" destOrd="0" presId="urn:microsoft.com/office/officeart/2005/8/layout/vProcess5"/>
    <dgm:cxn modelId="{D0739861-4F28-F74B-B7F8-37524EDAE7AF}" type="presOf" srcId="{147B8EA0-38CB-4935-AE3E-264107C4CEAC}" destId="{8E8AF156-4994-BB4E-8A86-E4DB9487869A}" srcOrd="0" destOrd="0" presId="urn:microsoft.com/office/officeart/2005/8/layout/vProcess5"/>
    <dgm:cxn modelId="{E2EAAA7C-98AF-FD40-8423-5FDC9B739B31}" type="presOf" srcId="{08CBADFB-123F-481D-B717-A5EFD2C0CE33}" destId="{094996A9-1C67-3F4B-9E27-6889F39C867D}" srcOrd="1" destOrd="0" presId="urn:microsoft.com/office/officeart/2005/8/layout/vProcess5"/>
    <dgm:cxn modelId="{0545837F-5408-6B43-9FC2-2FF2EB6C1C97}" srcId="{E4EDBA6D-754D-4C2C-B71A-29012D562810}" destId="{0C037D5F-3251-A54C-819E-3E0D210EFE7E}" srcOrd="2" destOrd="0" parTransId="{021A70A3-8558-7D4D-ADA2-4EF231ACAEED}" sibTransId="{E55BB722-905B-5F44-A115-FE81B0A9C02E}"/>
    <dgm:cxn modelId="{B5AC1E81-2408-3C4F-807F-90694E619AA3}" type="presOf" srcId="{0C037D5F-3251-A54C-819E-3E0D210EFE7E}" destId="{2919652A-8568-B34F-B58D-25439FEE9289}" srcOrd="0" destOrd="0" presId="urn:microsoft.com/office/officeart/2005/8/layout/vProcess5"/>
    <dgm:cxn modelId="{B9152583-9AFA-3A48-9542-0CC10BEDA939}" type="presOf" srcId="{A87FC291-5F18-A246-B53E-31A3F9CCD449}" destId="{01095AE3-BA91-A246-A996-B8AE7123625C}" srcOrd="0" destOrd="0" presId="urn:microsoft.com/office/officeart/2005/8/layout/vProcess5"/>
    <dgm:cxn modelId="{18808298-89CD-5948-9F29-8657FA5D463F}" type="presOf" srcId="{E4EDBA6D-754D-4C2C-B71A-29012D562810}" destId="{4A920D5F-992E-F543-92CF-D36ACF335151}" srcOrd="0" destOrd="0" presId="urn:microsoft.com/office/officeart/2005/8/layout/vProcess5"/>
    <dgm:cxn modelId="{4B98FEA3-63A6-474A-9333-E6893E715917}" srcId="{E4EDBA6D-754D-4C2C-B71A-29012D562810}" destId="{A87FC291-5F18-A246-B53E-31A3F9CCD449}" srcOrd="1" destOrd="0" parTransId="{A8BE8D99-1AB3-144E-9CCB-BB038DCDF5C7}" sibTransId="{CF946F39-4C01-0247-BCB4-FBC68E5F3147}"/>
    <dgm:cxn modelId="{1BE888BA-4FF6-4581-8487-0DE8406A56B5}" srcId="{E4EDBA6D-754D-4C2C-B71A-29012D562810}" destId="{08CBADFB-123F-481D-B717-A5EFD2C0CE33}" srcOrd="0" destOrd="0" parTransId="{1298A981-7EC4-4145-B6A2-D07CB55EAFCB}" sibTransId="{147B8EA0-38CB-4935-AE3E-264107C4CEAC}"/>
    <dgm:cxn modelId="{EB193BD4-428E-7441-ABE8-EB547E0A0347}" type="presOf" srcId="{A87FC291-5F18-A246-B53E-31A3F9CCD449}" destId="{70984D1A-6DD7-464E-B418-D99BD4F6FA33}" srcOrd="1" destOrd="0" presId="urn:microsoft.com/office/officeart/2005/8/layout/vProcess5"/>
    <dgm:cxn modelId="{4A45F3DA-D0FD-3947-A81B-EB7B757EB90F}" type="presOf" srcId="{0C037D5F-3251-A54C-819E-3E0D210EFE7E}" destId="{A5A9A9A1-043C-E749-9EA6-5BAF8824FA32}" srcOrd="1" destOrd="0" presId="urn:microsoft.com/office/officeart/2005/8/layout/vProcess5"/>
    <dgm:cxn modelId="{F422E202-6D86-F34A-AA48-DB107EE55FAA}" type="presParOf" srcId="{4A920D5F-992E-F543-92CF-D36ACF335151}" destId="{75BE58F3-75AB-9248-8997-1D4AC05D6042}" srcOrd="0" destOrd="0" presId="urn:microsoft.com/office/officeart/2005/8/layout/vProcess5"/>
    <dgm:cxn modelId="{22ECA502-451A-CA41-AD43-024217A29308}" type="presParOf" srcId="{4A920D5F-992E-F543-92CF-D36ACF335151}" destId="{AD42BFB1-F9FF-5A42-99A7-F069F3206219}" srcOrd="1" destOrd="0" presId="urn:microsoft.com/office/officeart/2005/8/layout/vProcess5"/>
    <dgm:cxn modelId="{51ECE562-2C30-BD47-8C44-3B66F799FDC6}" type="presParOf" srcId="{4A920D5F-992E-F543-92CF-D36ACF335151}" destId="{01095AE3-BA91-A246-A996-B8AE7123625C}" srcOrd="2" destOrd="0" presId="urn:microsoft.com/office/officeart/2005/8/layout/vProcess5"/>
    <dgm:cxn modelId="{16CFF2E3-2DC9-284F-B29D-7D7C2498CE66}" type="presParOf" srcId="{4A920D5F-992E-F543-92CF-D36ACF335151}" destId="{2919652A-8568-B34F-B58D-25439FEE9289}" srcOrd="3" destOrd="0" presId="urn:microsoft.com/office/officeart/2005/8/layout/vProcess5"/>
    <dgm:cxn modelId="{573ECD13-12D6-384B-9A9E-1087DC5B5464}" type="presParOf" srcId="{4A920D5F-992E-F543-92CF-D36ACF335151}" destId="{8E8AF156-4994-BB4E-8A86-E4DB9487869A}" srcOrd="4" destOrd="0" presId="urn:microsoft.com/office/officeart/2005/8/layout/vProcess5"/>
    <dgm:cxn modelId="{0498AF6E-E8CF-C049-81AB-46002856CF2B}" type="presParOf" srcId="{4A920D5F-992E-F543-92CF-D36ACF335151}" destId="{D5516DB3-1AE3-2C48-B7F7-108766F81FE1}" srcOrd="5" destOrd="0" presId="urn:microsoft.com/office/officeart/2005/8/layout/vProcess5"/>
    <dgm:cxn modelId="{52A2D773-503A-1046-B7DD-C1EE10CE3C91}" type="presParOf" srcId="{4A920D5F-992E-F543-92CF-D36ACF335151}" destId="{094996A9-1C67-3F4B-9E27-6889F39C867D}" srcOrd="6" destOrd="0" presId="urn:microsoft.com/office/officeart/2005/8/layout/vProcess5"/>
    <dgm:cxn modelId="{1D0BDC07-5E40-FA46-A713-2B906B47EC33}" type="presParOf" srcId="{4A920D5F-992E-F543-92CF-D36ACF335151}" destId="{70984D1A-6DD7-464E-B418-D99BD4F6FA33}" srcOrd="7" destOrd="0" presId="urn:microsoft.com/office/officeart/2005/8/layout/vProcess5"/>
    <dgm:cxn modelId="{6E46F4AD-F86F-904B-93B4-CE65A0E996CD}" type="presParOf" srcId="{4A920D5F-992E-F543-92CF-D36ACF335151}" destId="{A5A9A9A1-043C-E749-9EA6-5BAF8824FA3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E2C1D5-A09D-436F-A457-2088DF3A365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D2C9E07-54E4-4F0C-9AC7-6095B9057B98}">
      <dgm:prSet/>
      <dgm:spPr/>
      <dgm:t>
        <a:bodyPr/>
        <a:lstStyle/>
        <a:p>
          <a:r>
            <a:rPr lang="en-US"/>
            <a:t>In your small groups, share your responses to the following questions:</a:t>
          </a:r>
        </a:p>
      </dgm:t>
    </dgm:pt>
    <dgm:pt modelId="{E4EB1A50-8786-4729-A3B2-408C56D758D8}" type="parTrans" cxnId="{98D70171-F931-420A-A785-79319231105C}">
      <dgm:prSet/>
      <dgm:spPr/>
      <dgm:t>
        <a:bodyPr/>
        <a:lstStyle/>
        <a:p>
          <a:endParaRPr lang="en-US"/>
        </a:p>
      </dgm:t>
    </dgm:pt>
    <dgm:pt modelId="{E3E270FF-37A1-4713-9DF1-AB6255410A84}" type="sibTrans" cxnId="{98D70171-F931-420A-A785-79319231105C}">
      <dgm:prSet/>
      <dgm:spPr/>
      <dgm:t>
        <a:bodyPr/>
        <a:lstStyle/>
        <a:p>
          <a:endParaRPr lang="en-US"/>
        </a:p>
      </dgm:t>
    </dgm:pt>
    <dgm:pt modelId="{FB26BBB3-4858-445F-853B-80145F3C07B9}">
      <dgm:prSet/>
      <dgm:spPr/>
      <dgm:t>
        <a:bodyPr/>
        <a:lstStyle/>
        <a:p>
          <a:r>
            <a:rPr lang="en-US"/>
            <a:t>Before reading the article, what were some of your predictions about what it was going to be about? </a:t>
          </a:r>
        </a:p>
      </dgm:t>
    </dgm:pt>
    <dgm:pt modelId="{C187D34D-D147-4106-A371-EE6B9E77A43F}" type="parTrans" cxnId="{8C11DA4E-CCDF-4B7C-BE46-2BE2016E15F3}">
      <dgm:prSet/>
      <dgm:spPr/>
      <dgm:t>
        <a:bodyPr/>
        <a:lstStyle/>
        <a:p>
          <a:endParaRPr lang="en-US"/>
        </a:p>
      </dgm:t>
    </dgm:pt>
    <dgm:pt modelId="{453DE912-CCA7-42DB-B812-9E76E46E2A9C}" type="sibTrans" cxnId="{8C11DA4E-CCDF-4B7C-BE46-2BE2016E15F3}">
      <dgm:prSet/>
      <dgm:spPr/>
      <dgm:t>
        <a:bodyPr/>
        <a:lstStyle/>
        <a:p>
          <a:endParaRPr lang="en-US"/>
        </a:p>
      </dgm:t>
    </dgm:pt>
    <dgm:pt modelId="{B850B2E6-F0D8-4C46-B65C-237051F93210}">
      <dgm:prSet/>
      <dgm:spPr/>
      <dgm:t>
        <a:bodyPr/>
        <a:lstStyle/>
        <a:p>
          <a:r>
            <a:rPr lang="en-US"/>
            <a:t>What were sections of text that you included in your reading log? </a:t>
          </a:r>
        </a:p>
      </dgm:t>
    </dgm:pt>
    <dgm:pt modelId="{B2FCDCE2-FFE8-4BEC-B21B-6FF9E8B165D7}" type="parTrans" cxnId="{CC75A2A2-A172-425B-9F33-18C157FA3DD7}">
      <dgm:prSet/>
      <dgm:spPr/>
      <dgm:t>
        <a:bodyPr/>
        <a:lstStyle/>
        <a:p>
          <a:endParaRPr lang="en-US"/>
        </a:p>
      </dgm:t>
    </dgm:pt>
    <dgm:pt modelId="{9F27B0D7-88FC-4DE3-A005-B69BAFF59B40}" type="sibTrans" cxnId="{CC75A2A2-A172-425B-9F33-18C157FA3DD7}">
      <dgm:prSet/>
      <dgm:spPr/>
      <dgm:t>
        <a:bodyPr/>
        <a:lstStyle/>
        <a:p>
          <a:endParaRPr lang="en-US"/>
        </a:p>
      </dgm:t>
    </dgm:pt>
    <dgm:pt modelId="{09256534-1D2E-4A3D-A085-7A2AD5991127}">
      <dgm:prSet/>
      <dgm:spPr/>
      <dgm:t>
        <a:bodyPr/>
        <a:lstStyle/>
        <a:p>
          <a:r>
            <a:rPr lang="en-US"/>
            <a:t>What were your comments on these sections of text? </a:t>
          </a:r>
        </a:p>
      </dgm:t>
    </dgm:pt>
    <dgm:pt modelId="{21587D7A-DFA5-48A5-B842-3530358D39E9}" type="parTrans" cxnId="{EEF86E9D-A831-4B90-8F45-057C42DF312E}">
      <dgm:prSet/>
      <dgm:spPr/>
      <dgm:t>
        <a:bodyPr/>
        <a:lstStyle/>
        <a:p>
          <a:endParaRPr lang="en-US"/>
        </a:p>
      </dgm:t>
    </dgm:pt>
    <dgm:pt modelId="{F0C278ED-5554-4BC6-8FE4-39E20F8A4D42}" type="sibTrans" cxnId="{EEF86E9D-A831-4B90-8F45-057C42DF312E}">
      <dgm:prSet/>
      <dgm:spPr/>
      <dgm:t>
        <a:bodyPr/>
        <a:lstStyle/>
        <a:p>
          <a:endParaRPr lang="en-US"/>
        </a:p>
      </dgm:t>
    </dgm:pt>
    <dgm:pt modelId="{6E618168-8001-491C-9768-E755383A7F43}">
      <dgm:prSet/>
      <dgm:spPr/>
      <dgm:t>
        <a:bodyPr/>
        <a:lstStyle/>
        <a:p>
          <a:r>
            <a:rPr lang="en-US"/>
            <a:t>As a group, try to use your annotations to create a 1-2 sentence summary of the article. </a:t>
          </a:r>
        </a:p>
      </dgm:t>
    </dgm:pt>
    <dgm:pt modelId="{2F2EF76A-29D8-422F-AFDC-7C2BF50D673C}" type="parTrans" cxnId="{DAD8073C-47B4-459F-8921-29D29F91D38C}">
      <dgm:prSet/>
      <dgm:spPr/>
      <dgm:t>
        <a:bodyPr/>
        <a:lstStyle/>
        <a:p>
          <a:endParaRPr lang="en-US"/>
        </a:p>
      </dgm:t>
    </dgm:pt>
    <dgm:pt modelId="{85D5411A-4857-4AE0-9948-021708BE6893}" type="sibTrans" cxnId="{DAD8073C-47B4-459F-8921-29D29F91D38C}">
      <dgm:prSet/>
      <dgm:spPr/>
      <dgm:t>
        <a:bodyPr/>
        <a:lstStyle/>
        <a:p>
          <a:endParaRPr lang="en-US"/>
        </a:p>
      </dgm:t>
    </dgm:pt>
    <dgm:pt modelId="{F5F662F9-5A64-E44D-A962-14BC88DD2BB9}" type="pres">
      <dgm:prSet presAssocID="{7DE2C1D5-A09D-436F-A457-2088DF3A365B}" presName="Name0" presStyleCnt="0">
        <dgm:presLayoutVars>
          <dgm:dir/>
          <dgm:animLvl val="lvl"/>
          <dgm:resizeHandles val="exact"/>
        </dgm:presLayoutVars>
      </dgm:prSet>
      <dgm:spPr/>
    </dgm:pt>
    <dgm:pt modelId="{88A3F928-C3DF-1145-8B58-F3444161197F}" type="pres">
      <dgm:prSet presAssocID="{6D2C9E07-54E4-4F0C-9AC7-6095B9057B98}" presName="composite" presStyleCnt="0"/>
      <dgm:spPr/>
    </dgm:pt>
    <dgm:pt modelId="{0F22CC82-352A-FD43-B6D0-5353FAAC2F39}" type="pres">
      <dgm:prSet presAssocID="{6D2C9E07-54E4-4F0C-9AC7-6095B9057B9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1C155BE9-8661-574D-B4E2-C2CFC1FAE667}" type="pres">
      <dgm:prSet presAssocID="{6D2C9E07-54E4-4F0C-9AC7-6095B9057B9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AD8073C-47B4-459F-8921-29D29F91D38C}" srcId="{6D2C9E07-54E4-4F0C-9AC7-6095B9057B98}" destId="{6E618168-8001-491C-9768-E755383A7F43}" srcOrd="2" destOrd="0" parTransId="{2F2EF76A-29D8-422F-AFDC-7C2BF50D673C}" sibTransId="{85D5411A-4857-4AE0-9948-021708BE6893}"/>
    <dgm:cxn modelId="{8C11DA4E-CCDF-4B7C-BE46-2BE2016E15F3}" srcId="{6D2C9E07-54E4-4F0C-9AC7-6095B9057B98}" destId="{FB26BBB3-4858-445F-853B-80145F3C07B9}" srcOrd="0" destOrd="0" parTransId="{C187D34D-D147-4106-A371-EE6B9E77A43F}" sibTransId="{453DE912-CCA7-42DB-B812-9E76E46E2A9C}"/>
    <dgm:cxn modelId="{5083BB60-C2C6-0149-BE1B-605A01E50851}" type="presOf" srcId="{6E618168-8001-491C-9768-E755383A7F43}" destId="{1C155BE9-8661-574D-B4E2-C2CFC1FAE667}" srcOrd="0" destOrd="3" presId="urn:microsoft.com/office/officeart/2005/8/layout/hList1"/>
    <dgm:cxn modelId="{95D14D68-4191-6445-9FB5-8EA63044F011}" type="presOf" srcId="{7DE2C1D5-A09D-436F-A457-2088DF3A365B}" destId="{F5F662F9-5A64-E44D-A962-14BC88DD2BB9}" srcOrd="0" destOrd="0" presId="urn:microsoft.com/office/officeart/2005/8/layout/hList1"/>
    <dgm:cxn modelId="{98D70171-F931-420A-A785-79319231105C}" srcId="{7DE2C1D5-A09D-436F-A457-2088DF3A365B}" destId="{6D2C9E07-54E4-4F0C-9AC7-6095B9057B98}" srcOrd="0" destOrd="0" parTransId="{E4EB1A50-8786-4729-A3B2-408C56D758D8}" sibTransId="{E3E270FF-37A1-4713-9DF1-AB6255410A84}"/>
    <dgm:cxn modelId="{EEF86E9D-A831-4B90-8F45-057C42DF312E}" srcId="{B850B2E6-F0D8-4C46-B65C-237051F93210}" destId="{09256534-1D2E-4A3D-A085-7A2AD5991127}" srcOrd="0" destOrd="0" parTransId="{21587D7A-DFA5-48A5-B842-3530358D39E9}" sibTransId="{F0C278ED-5554-4BC6-8FE4-39E20F8A4D42}"/>
    <dgm:cxn modelId="{CC75A2A2-A172-425B-9F33-18C157FA3DD7}" srcId="{6D2C9E07-54E4-4F0C-9AC7-6095B9057B98}" destId="{B850B2E6-F0D8-4C46-B65C-237051F93210}" srcOrd="1" destOrd="0" parTransId="{B2FCDCE2-FFE8-4BEC-B21B-6FF9E8B165D7}" sibTransId="{9F27B0D7-88FC-4DE3-A005-B69BAFF59B40}"/>
    <dgm:cxn modelId="{94AE59D5-3B77-CC41-A0F9-013FA0EB9D64}" type="presOf" srcId="{09256534-1D2E-4A3D-A085-7A2AD5991127}" destId="{1C155BE9-8661-574D-B4E2-C2CFC1FAE667}" srcOrd="0" destOrd="2" presId="urn:microsoft.com/office/officeart/2005/8/layout/hList1"/>
    <dgm:cxn modelId="{AB9589D7-7FE6-D14B-A4A8-F699538B224C}" type="presOf" srcId="{6D2C9E07-54E4-4F0C-9AC7-6095B9057B98}" destId="{0F22CC82-352A-FD43-B6D0-5353FAAC2F39}" srcOrd="0" destOrd="0" presId="urn:microsoft.com/office/officeart/2005/8/layout/hList1"/>
    <dgm:cxn modelId="{FC34DADE-3069-CB48-A8AA-0E87671F3CC7}" type="presOf" srcId="{FB26BBB3-4858-445F-853B-80145F3C07B9}" destId="{1C155BE9-8661-574D-B4E2-C2CFC1FAE667}" srcOrd="0" destOrd="0" presId="urn:microsoft.com/office/officeart/2005/8/layout/hList1"/>
    <dgm:cxn modelId="{E35BEAE3-ED1B-514A-BF74-AC129AABDE20}" type="presOf" srcId="{B850B2E6-F0D8-4C46-B65C-237051F93210}" destId="{1C155BE9-8661-574D-B4E2-C2CFC1FAE667}" srcOrd="0" destOrd="1" presId="urn:microsoft.com/office/officeart/2005/8/layout/hList1"/>
    <dgm:cxn modelId="{CC197F9B-3AB8-2B43-B412-D9B4E7830095}" type="presParOf" srcId="{F5F662F9-5A64-E44D-A962-14BC88DD2BB9}" destId="{88A3F928-C3DF-1145-8B58-F3444161197F}" srcOrd="0" destOrd="0" presId="urn:microsoft.com/office/officeart/2005/8/layout/hList1"/>
    <dgm:cxn modelId="{3F0BB4D9-A8C4-E840-9BF7-2FAAC4E9695F}" type="presParOf" srcId="{88A3F928-C3DF-1145-8B58-F3444161197F}" destId="{0F22CC82-352A-FD43-B6D0-5353FAAC2F39}" srcOrd="0" destOrd="0" presId="urn:microsoft.com/office/officeart/2005/8/layout/hList1"/>
    <dgm:cxn modelId="{5756CAD2-6537-FE46-8677-EF7E0512FABA}" type="presParOf" srcId="{88A3F928-C3DF-1145-8B58-F3444161197F}" destId="{1C155BE9-8661-574D-B4E2-C2CFC1FAE6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D06384-2FE2-4207-A54B-81E59DACE60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4BD2480-A5BF-46E9-B5B2-6BB4342A8BAC}">
      <dgm:prSet/>
      <dgm:spPr/>
      <dgm:t>
        <a:bodyPr/>
        <a:lstStyle/>
        <a:p>
          <a:r>
            <a:rPr lang="en-US"/>
            <a:t>Individually, read and make marginal annotations to the “Keeping up with Dutee Chand” article</a:t>
          </a:r>
        </a:p>
      </dgm:t>
    </dgm:pt>
    <dgm:pt modelId="{6B90BC8B-D6F1-45EC-BF5A-D275207A45D0}" type="parTrans" cxnId="{BE68A15B-9540-48BE-A4A1-8247FEE1845F}">
      <dgm:prSet/>
      <dgm:spPr/>
      <dgm:t>
        <a:bodyPr/>
        <a:lstStyle/>
        <a:p>
          <a:endParaRPr lang="en-US"/>
        </a:p>
      </dgm:t>
    </dgm:pt>
    <dgm:pt modelId="{077B28F0-60C9-4405-88B1-E28A5A494364}" type="sibTrans" cxnId="{BE68A15B-9540-48BE-A4A1-8247FEE1845F}">
      <dgm:prSet/>
      <dgm:spPr/>
      <dgm:t>
        <a:bodyPr/>
        <a:lstStyle/>
        <a:p>
          <a:endParaRPr lang="en-US"/>
        </a:p>
      </dgm:t>
    </dgm:pt>
    <dgm:pt modelId="{B06F2295-1339-48A8-99EC-647586F0A8C0}">
      <dgm:prSet/>
      <dgm:spPr/>
      <dgm:t>
        <a:bodyPr/>
        <a:lstStyle/>
        <a:p>
          <a:r>
            <a:rPr lang="en-US"/>
            <a:t>Start by outlining any additional guiding questions</a:t>
          </a:r>
        </a:p>
      </dgm:t>
    </dgm:pt>
    <dgm:pt modelId="{16596C81-CA3B-404F-9E2B-AF6EED475443}" type="parTrans" cxnId="{8121BE9C-EF9D-4009-B86B-754F00C81500}">
      <dgm:prSet/>
      <dgm:spPr/>
      <dgm:t>
        <a:bodyPr/>
        <a:lstStyle/>
        <a:p>
          <a:endParaRPr lang="en-US"/>
        </a:p>
      </dgm:t>
    </dgm:pt>
    <dgm:pt modelId="{E7AA901F-5757-49B5-9D38-53A6381D024B}" type="sibTrans" cxnId="{8121BE9C-EF9D-4009-B86B-754F00C81500}">
      <dgm:prSet/>
      <dgm:spPr/>
      <dgm:t>
        <a:bodyPr/>
        <a:lstStyle/>
        <a:p>
          <a:endParaRPr lang="en-US"/>
        </a:p>
      </dgm:t>
    </dgm:pt>
    <dgm:pt modelId="{C39E1C6C-92ED-42CE-91AE-C0D6912CE5D0}">
      <dgm:prSet/>
      <dgm:spPr/>
      <dgm:t>
        <a:bodyPr/>
        <a:lstStyle/>
        <a:p>
          <a:r>
            <a:rPr lang="en-US"/>
            <a:t>As you read, make notes in the margins. These notes could be related to: </a:t>
          </a:r>
        </a:p>
      </dgm:t>
    </dgm:pt>
    <dgm:pt modelId="{93FD085B-0507-4567-AAC5-1D59CA0C93E1}" type="parTrans" cxnId="{B56DDB6C-0FB6-4853-811E-3F867528D24B}">
      <dgm:prSet/>
      <dgm:spPr/>
      <dgm:t>
        <a:bodyPr/>
        <a:lstStyle/>
        <a:p>
          <a:endParaRPr lang="en-US"/>
        </a:p>
      </dgm:t>
    </dgm:pt>
    <dgm:pt modelId="{02770504-BC07-46DF-89DE-634F0BEFA88D}" type="sibTrans" cxnId="{B56DDB6C-0FB6-4853-811E-3F867528D24B}">
      <dgm:prSet/>
      <dgm:spPr/>
      <dgm:t>
        <a:bodyPr/>
        <a:lstStyle/>
        <a:p>
          <a:endParaRPr lang="en-US"/>
        </a:p>
      </dgm:t>
    </dgm:pt>
    <dgm:pt modelId="{1E0AA3B3-A5C3-4A5E-93A4-D882D4E1A47F}">
      <dgm:prSet/>
      <dgm:spPr/>
      <dgm:t>
        <a:bodyPr/>
        <a:lstStyle/>
        <a:p>
          <a:r>
            <a:rPr lang="en-US"/>
            <a:t>Keywords</a:t>
          </a:r>
        </a:p>
      </dgm:t>
    </dgm:pt>
    <dgm:pt modelId="{D0D49877-11A6-409D-8354-C90EAC5CDD77}" type="parTrans" cxnId="{82AD86E9-D89C-4075-AB5C-CEFC30F3540B}">
      <dgm:prSet/>
      <dgm:spPr/>
      <dgm:t>
        <a:bodyPr/>
        <a:lstStyle/>
        <a:p>
          <a:endParaRPr lang="en-US"/>
        </a:p>
      </dgm:t>
    </dgm:pt>
    <dgm:pt modelId="{F83F98A4-190C-4CC0-8E5C-2B24D786A59A}" type="sibTrans" cxnId="{82AD86E9-D89C-4075-AB5C-CEFC30F3540B}">
      <dgm:prSet/>
      <dgm:spPr/>
      <dgm:t>
        <a:bodyPr/>
        <a:lstStyle/>
        <a:p>
          <a:endParaRPr lang="en-US"/>
        </a:p>
      </dgm:t>
    </dgm:pt>
    <dgm:pt modelId="{6CB61AFE-8BB5-4B59-A9B9-D09F759C8599}">
      <dgm:prSet/>
      <dgm:spPr/>
      <dgm:t>
        <a:bodyPr/>
        <a:lstStyle/>
        <a:p>
          <a:r>
            <a:rPr lang="en-US"/>
            <a:t>Summaries of the paragraph</a:t>
          </a:r>
        </a:p>
      </dgm:t>
    </dgm:pt>
    <dgm:pt modelId="{54950D74-6308-470D-B4A3-1835EC81DEF0}" type="parTrans" cxnId="{9A97E709-8A41-45A0-BBBB-45929507A5B1}">
      <dgm:prSet/>
      <dgm:spPr/>
      <dgm:t>
        <a:bodyPr/>
        <a:lstStyle/>
        <a:p>
          <a:endParaRPr lang="en-US"/>
        </a:p>
      </dgm:t>
    </dgm:pt>
    <dgm:pt modelId="{BCC3E945-96BA-4395-88F0-81E1811BBC28}" type="sibTrans" cxnId="{9A97E709-8A41-45A0-BBBB-45929507A5B1}">
      <dgm:prSet/>
      <dgm:spPr/>
      <dgm:t>
        <a:bodyPr/>
        <a:lstStyle/>
        <a:p>
          <a:endParaRPr lang="en-US"/>
        </a:p>
      </dgm:t>
    </dgm:pt>
    <dgm:pt modelId="{F5FC0BB1-E122-4EBC-A443-04B0084E6F94}">
      <dgm:prSet/>
      <dgm:spPr/>
      <dgm:t>
        <a:bodyPr/>
        <a:lstStyle/>
        <a:p>
          <a:r>
            <a:rPr lang="en-US"/>
            <a:t>Questions that you may have</a:t>
          </a:r>
        </a:p>
      </dgm:t>
    </dgm:pt>
    <dgm:pt modelId="{45A08CE5-1273-4C82-967D-7B13431D792D}" type="parTrans" cxnId="{8CBD87B5-619B-47F3-A2CF-24EC34C8C1E5}">
      <dgm:prSet/>
      <dgm:spPr/>
      <dgm:t>
        <a:bodyPr/>
        <a:lstStyle/>
        <a:p>
          <a:endParaRPr lang="en-US"/>
        </a:p>
      </dgm:t>
    </dgm:pt>
    <dgm:pt modelId="{555F11EE-11DF-4B06-9A10-D15088E32593}" type="sibTrans" cxnId="{8CBD87B5-619B-47F3-A2CF-24EC34C8C1E5}">
      <dgm:prSet/>
      <dgm:spPr/>
      <dgm:t>
        <a:bodyPr/>
        <a:lstStyle/>
        <a:p>
          <a:endParaRPr lang="en-US"/>
        </a:p>
      </dgm:t>
    </dgm:pt>
    <dgm:pt modelId="{60F8A65E-8672-4320-9C79-C550B46A1749}">
      <dgm:prSet/>
      <dgm:spPr/>
      <dgm:t>
        <a:bodyPr/>
        <a:lstStyle/>
        <a:p>
          <a:r>
            <a:rPr lang="en-US"/>
            <a:t>Text connections </a:t>
          </a:r>
        </a:p>
      </dgm:t>
    </dgm:pt>
    <dgm:pt modelId="{CB8F0658-AB98-488A-A0D9-4D51185856DE}" type="parTrans" cxnId="{CE69521A-FED0-4870-9F2B-C90CB37D01E7}">
      <dgm:prSet/>
      <dgm:spPr/>
      <dgm:t>
        <a:bodyPr/>
        <a:lstStyle/>
        <a:p>
          <a:endParaRPr lang="en-US"/>
        </a:p>
      </dgm:t>
    </dgm:pt>
    <dgm:pt modelId="{EB85C531-B609-4DD2-979A-92F4655DBD7B}" type="sibTrans" cxnId="{CE69521A-FED0-4870-9F2B-C90CB37D01E7}">
      <dgm:prSet/>
      <dgm:spPr/>
      <dgm:t>
        <a:bodyPr/>
        <a:lstStyle/>
        <a:p>
          <a:endParaRPr lang="en-US"/>
        </a:p>
      </dgm:t>
    </dgm:pt>
    <dgm:pt modelId="{F855C002-287C-4736-93CD-D3BDA2CE966F}">
      <dgm:prSet/>
      <dgm:spPr/>
      <dgm:t>
        <a:bodyPr/>
        <a:lstStyle/>
        <a:p>
          <a:r>
            <a:rPr lang="en-US"/>
            <a:t>Predictions</a:t>
          </a:r>
        </a:p>
      </dgm:t>
    </dgm:pt>
    <dgm:pt modelId="{3174E73D-3ACF-4F66-94C2-0CE61F446FC5}" type="parTrans" cxnId="{3A842C31-94EB-45F3-89D9-C87BB261AEDD}">
      <dgm:prSet/>
      <dgm:spPr/>
      <dgm:t>
        <a:bodyPr/>
        <a:lstStyle/>
        <a:p>
          <a:endParaRPr lang="en-US"/>
        </a:p>
      </dgm:t>
    </dgm:pt>
    <dgm:pt modelId="{54B1F5B5-A3C7-435F-86EC-EE06A84A7363}" type="sibTrans" cxnId="{3A842C31-94EB-45F3-89D9-C87BB261AEDD}">
      <dgm:prSet/>
      <dgm:spPr/>
      <dgm:t>
        <a:bodyPr/>
        <a:lstStyle/>
        <a:p>
          <a:endParaRPr lang="en-US"/>
        </a:p>
      </dgm:t>
    </dgm:pt>
    <dgm:pt modelId="{ADB0027C-B6FB-4BE5-9084-49B3064F4158}">
      <dgm:prSet/>
      <dgm:spPr/>
      <dgm:t>
        <a:bodyPr/>
        <a:lstStyle/>
        <a:p>
          <a:r>
            <a:rPr lang="en-US"/>
            <a:t>Remember, the goal is to make these annotations as short as possible. </a:t>
          </a:r>
        </a:p>
      </dgm:t>
    </dgm:pt>
    <dgm:pt modelId="{5CD603A3-D2DE-4FEF-A26B-BA8B7241F608}" type="parTrans" cxnId="{BDC62EE3-0BDB-4A32-898D-75D337F2E51A}">
      <dgm:prSet/>
      <dgm:spPr/>
      <dgm:t>
        <a:bodyPr/>
        <a:lstStyle/>
        <a:p>
          <a:endParaRPr lang="en-US"/>
        </a:p>
      </dgm:t>
    </dgm:pt>
    <dgm:pt modelId="{F3994A22-E4E8-4D06-A099-1FA453A0C89D}" type="sibTrans" cxnId="{BDC62EE3-0BDB-4A32-898D-75D337F2E51A}">
      <dgm:prSet/>
      <dgm:spPr/>
      <dgm:t>
        <a:bodyPr/>
        <a:lstStyle/>
        <a:p>
          <a:endParaRPr lang="en-US"/>
        </a:p>
      </dgm:t>
    </dgm:pt>
    <dgm:pt modelId="{57265076-A461-4350-B842-03766DC543C1}" type="pres">
      <dgm:prSet presAssocID="{88D06384-2FE2-4207-A54B-81E59DACE604}" presName="root" presStyleCnt="0">
        <dgm:presLayoutVars>
          <dgm:dir/>
          <dgm:resizeHandles val="exact"/>
        </dgm:presLayoutVars>
      </dgm:prSet>
      <dgm:spPr/>
    </dgm:pt>
    <dgm:pt modelId="{8E685379-1C9B-4DC2-89B2-E8ED1D1D4CEA}" type="pres">
      <dgm:prSet presAssocID="{B4BD2480-A5BF-46E9-B5B2-6BB4342A8BAC}" presName="compNode" presStyleCnt="0"/>
      <dgm:spPr/>
    </dgm:pt>
    <dgm:pt modelId="{1D95BF46-4BD4-45A7-8461-571CB1DD8AC0}" type="pres">
      <dgm:prSet presAssocID="{B4BD2480-A5BF-46E9-B5B2-6BB4342A8BAC}" presName="bgRect" presStyleLbl="bgShp" presStyleIdx="0" presStyleCnt="4"/>
      <dgm:spPr/>
    </dgm:pt>
    <dgm:pt modelId="{D443641E-217F-4323-91B5-40067FA89281}" type="pres">
      <dgm:prSet presAssocID="{B4BD2480-A5BF-46E9-B5B2-6BB4342A8BA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E8AAA6BB-0841-40CA-B493-49E8ED1CEC28}" type="pres">
      <dgm:prSet presAssocID="{B4BD2480-A5BF-46E9-B5B2-6BB4342A8BAC}" presName="spaceRect" presStyleCnt="0"/>
      <dgm:spPr/>
    </dgm:pt>
    <dgm:pt modelId="{AF742AA0-A5A4-44CB-9F7B-1B882C20BA00}" type="pres">
      <dgm:prSet presAssocID="{B4BD2480-A5BF-46E9-B5B2-6BB4342A8BAC}" presName="parTx" presStyleLbl="revTx" presStyleIdx="0" presStyleCnt="5">
        <dgm:presLayoutVars>
          <dgm:chMax val="0"/>
          <dgm:chPref val="0"/>
        </dgm:presLayoutVars>
      </dgm:prSet>
      <dgm:spPr/>
    </dgm:pt>
    <dgm:pt modelId="{AC9124D8-9A68-4FF1-9B56-344EDBF35A8A}" type="pres">
      <dgm:prSet presAssocID="{077B28F0-60C9-4405-88B1-E28A5A494364}" presName="sibTrans" presStyleCnt="0"/>
      <dgm:spPr/>
    </dgm:pt>
    <dgm:pt modelId="{05318A19-1B94-4C37-8AC6-2B94DE3AC05C}" type="pres">
      <dgm:prSet presAssocID="{B06F2295-1339-48A8-99EC-647586F0A8C0}" presName="compNode" presStyleCnt="0"/>
      <dgm:spPr/>
    </dgm:pt>
    <dgm:pt modelId="{21DBA7D5-17A2-4BA1-BE79-1D197FD8B710}" type="pres">
      <dgm:prSet presAssocID="{B06F2295-1339-48A8-99EC-647586F0A8C0}" presName="bgRect" presStyleLbl="bgShp" presStyleIdx="1" presStyleCnt="4"/>
      <dgm:spPr/>
    </dgm:pt>
    <dgm:pt modelId="{D9DE63E4-FB49-4E96-BD36-C82BB5DD2834}" type="pres">
      <dgm:prSet presAssocID="{B06F2295-1339-48A8-99EC-647586F0A8C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FB1D08E0-0DBC-49B8-A248-C24CDE80C314}" type="pres">
      <dgm:prSet presAssocID="{B06F2295-1339-48A8-99EC-647586F0A8C0}" presName="spaceRect" presStyleCnt="0"/>
      <dgm:spPr/>
    </dgm:pt>
    <dgm:pt modelId="{D7A1A039-7C3B-413A-A234-BD07E1B531A3}" type="pres">
      <dgm:prSet presAssocID="{B06F2295-1339-48A8-99EC-647586F0A8C0}" presName="parTx" presStyleLbl="revTx" presStyleIdx="1" presStyleCnt="5">
        <dgm:presLayoutVars>
          <dgm:chMax val="0"/>
          <dgm:chPref val="0"/>
        </dgm:presLayoutVars>
      </dgm:prSet>
      <dgm:spPr/>
    </dgm:pt>
    <dgm:pt modelId="{F1309FF5-0FAF-428E-8554-3974B2BF101A}" type="pres">
      <dgm:prSet presAssocID="{E7AA901F-5757-49B5-9D38-53A6381D024B}" presName="sibTrans" presStyleCnt="0"/>
      <dgm:spPr/>
    </dgm:pt>
    <dgm:pt modelId="{04DB25E4-F271-4FB0-817F-CFD8843D6FA2}" type="pres">
      <dgm:prSet presAssocID="{C39E1C6C-92ED-42CE-91AE-C0D6912CE5D0}" presName="compNode" presStyleCnt="0"/>
      <dgm:spPr/>
    </dgm:pt>
    <dgm:pt modelId="{FB550D30-8F2A-47C5-B34A-B07E5CFEF98E}" type="pres">
      <dgm:prSet presAssocID="{C39E1C6C-92ED-42CE-91AE-C0D6912CE5D0}" presName="bgRect" presStyleLbl="bgShp" presStyleIdx="2" presStyleCnt="4"/>
      <dgm:spPr/>
    </dgm:pt>
    <dgm:pt modelId="{15EF5FAD-5299-429C-90C8-FCBF931AB303}" type="pres">
      <dgm:prSet presAssocID="{C39E1C6C-92ED-42CE-91AE-C0D6912CE5D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3B21443F-F96C-4F24-AD65-760434E26768}" type="pres">
      <dgm:prSet presAssocID="{C39E1C6C-92ED-42CE-91AE-C0D6912CE5D0}" presName="spaceRect" presStyleCnt="0"/>
      <dgm:spPr/>
    </dgm:pt>
    <dgm:pt modelId="{BB2E8F49-79DE-4332-BE6E-5BBFBB76E4F7}" type="pres">
      <dgm:prSet presAssocID="{C39E1C6C-92ED-42CE-91AE-C0D6912CE5D0}" presName="parTx" presStyleLbl="revTx" presStyleIdx="2" presStyleCnt="5">
        <dgm:presLayoutVars>
          <dgm:chMax val="0"/>
          <dgm:chPref val="0"/>
        </dgm:presLayoutVars>
      </dgm:prSet>
      <dgm:spPr/>
    </dgm:pt>
    <dgm:pt modelId="{CBC26AF7-BD08-4719-B65B-7435575AAF08}" type="pres">
      <dgm:prSet presAssocID="{C39E1C6C-92ED-42CE-91AE-C0D6912CE5D0}" presName="desTx" presStyleLbl="revTx" presStyleIdx="3" presStyleCnt="5">
        <dgm:presLayoutVars/>
      </dgm:prSet>
      <dgm:spPr/>
    </dgm:pt>
    <dgm:pt modelId="{1F252067-D9F2-42C8-8F66-12671D454B15}" type="pres">
      <dgm:prSet presAssocID="{02770504-BC07-46DF-89DE-634F0BEFA88D}" presName="sibTrans" presStyleCnt="0"/>
      <dgm:spPr/>
    </dgm:pt>
    <dgm:pt modelId="{6F5476FD-6BBF-4B61-890E-365CA74180F9}" type="pres">
      <dgm:prSet presAssocID="{ADB0027C-B6FB-4BE5-9084-49B3064F4158}" presName="compNode" presStyleCnt="0"/>
      <dgm:spPr/>
    </dgm:pt>
    <dgm:pt modelId="{4C88CA04-5FFA-4D74-ADA5-4270E82322A0}" type="pres">
      <dgm:prSet presAssocID="{ADB0027C-B6FB-4BE5-9084-49B3064F4158}" presName="bgRect" presStyleLbl="bgShp" presStyleIdx="3" presStyleCnt="4"/>
      <dgm:spPr/>
    </dgm:pt>
    <dgm:pt modelId="{00D8454B-5345-4FE7-8116-E4FFC4B94CE1}" type="pres">
      <dgm:prSet presAssocID="{ADB0027C-B6FB-4BE5-9084-49B3064F415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8FEE4AC-FA64-4A74-9F7F-1279B14C5B9B}" type="pres">
      <dgm:prSet presAssocID="{ADB0027C-B6FB-4BE5-9084-49B3064F4158}" presName="spaceRect" presStyleCnt="0"/>
      <dgm:spPr/>
    </dgm:pt>
    <dgm:pt modelId="{0EBDB23F-2DE2-472B-AE8C-5DEF7E611578}" type="pres">
      <dgm:prSet presAssocID="{ADB0027C-B6FB-4BE5-9084-49B3064F415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A7F4F01-7D58-4E1D-A871-6C619EF8E09C}" type="presOf" srcId="{B06F2295-1339-48A8-99EC-647586F0A8C0}" destId="{D7A1A039-7C3B-413A-A234-BD07E1B531A3}" srcOrd="0" destOrd="0" presId="urn:microsoft.com/office/officeart/2018/2/layout/IconVerticalSolidList"/>
    <dgm:cxn modelId="{9A97E709-8A41-45A0-BBBB-45929507A5B1}" srcId="{C39E1C6C-92ED-42CE-91AE-C0D6912CE5D0}" destId="{6CB61AFE-8BB5-4B59-A9B9-D09F759C8599}" srcOrd="1" destOrd="0" parTransId="{54950D74-6308-470D-B4A3-1835EC81DEF0}" sibTransId="{BCC3E945-96BA-4395-88F0-81E1811BBC28}"/>
    <dgm:cxn modelId="{CE69521A-FED0-4870-9F2B-C90CB37D01E7}" srcId="{C39E1C6C-92ED-42CE-91AE-C0D6912CE5D0}" destId="{60F8A65E-8672-4320-9C79-C550B46A1749}" srcOrd="3" destOrd="0" parTransId="{CB8F0658-AB98-488A-A0D9-4D51185856DE}" sibTransId="{EB85C531-B609-4DD2-979A-92F4655DBD7B}"/>
    <dgm:cxn modelId="{F031301C-1068-4EFA-BBDF-354EA946A9CF}" type="presOf" srcId="{1E0AA3B3-A5C3-4A5E-93A4-D882D4E1A47F}" destId="{CBC26AF7-BD08-4719-B65B-7435575AAF08}" srcOrd="0" destOrd="0" presId="urn:microsoft.com/office/officeart/2018/2/layout/IconVerticalSolidList"/>
    <dgm:cxn modelId="{E218B224-697C-49A2-B320-B0E41F9B34B5}" type="presOf" srcId="{B4BD2480-A5BF-46E9-B5B2-6BB4342A8BAC}" destId="{AF742AA0-A5A4-44CB-9F7B-1B882C20BA00}" srcOrd="0" destOrd="0" presId="urn:microsoft.com/office/officeart/2018/2/layout/IconVerticalSolidList"/>
    <dgm:cxn modelId="{3A842C31-94EB-45F3-89D9-C87BB261AEDD}" srcId="{C39E1C6C-92ED-42CE-91AE-C0D6912CE5D0}" destId="{F855C002-287C-4736-93CD-D3BDA2CE966F}" srcOrd="4" destOrd="0" parTransId="{3174E73D-3ACF-4F66-94C2-0CE61F446FC5}" sibTransId="{54B1F5B5-A3C7-435F-86EC-EE06A84A7363}"/>
    <dgm:cxn modelId="{BE68A15B-9540-48BE-A4A1-8247FEE1845F}" srcId="{88D06384-2FE2-4207-A54B-81E59DACE604}" destId="{B4BD2480-A5BF-46E9-B5B2-6BB4342A8BAC}" srcOrd="0" destOrd="0" parTransId="{6B90BC8B-D6F1-45EC-BF5A-D275207A45D0}" sibTransId="{077B28F0-60C9-4405-88B1-E28A5A494364}"/>
    <dgm:cxn modelId="{B56DDB6C-0FB6-4853-811E-3F867528D24B}" srcId="{88D06384-2FE2-4207-A54B-81E59DACE604}" destId="{C39E1C6C-92ED-42CE-91AE-C0D6912CE5D0}" srcOrd="2" destOrd="0" parTransId="{93FD085B-0507-4567-AAC5-1D59CA0C93E1}" sibTransId="{02770504-BC07-46DF-89DE-634F0BEFA88D}"/>
    <dgm:cxn modelId="{E0C82B79-C022-4308-B25E-F99639E84913}" type="presOf" srcId="{ADB0027C-B6FB-4BE5-9084-49B3064F4158}" destId="{0EBDB23F-2DE2-472B-AE8C-5DEF7E611578}" srcOrd="0" destOrd="0" presId="urn:microsoft.com/office/officeart/2018/2/layout/IconVerticalSolidList"/>
    <dgm:cxn modelId="{8121BE9C-EF9D-4009-B86B-754F00C81500}" srcId="{88D06384-2FE2-4207-A54B-81E59DACE604}" destId="{B06F2295-1339-48A8-99EC-647586F0A8C0}" srcOrd="1" destOrd="0" parTransId="{16596C81-CA3B-404F-9E2B-AF6EED475443}" sibTransId="{E7AA901F-5757-49B5-9D38-53A6381D024B}"/>
    <dgm:cxn modelId="{7A70C69C-7570-4E28-96BD-80CB0E9F8AF9}" type="presOf" srcId="{C39E1C6C-92ED-42CE-91AE-C0D6912CE5D0}" destId="{BB2E8F49-79DE-4332-BE6E-5BBFBB76E4F7}" srcOrd="0" destOrd="0" presId="urn:microsoft.com/office/officeart/2018/2/layout/IconVerticalSolidList"/>
    <dgm:cxn modelId="{8CBD87B5-619B-47F3-A2CF-24EC34C8C1E5}" srcId="{C39E1C6C-92ED-42CE-91AE-C0D6912CE5D0}" destId="{F5FC0BB1-E122-4EBC-A443-04B0084E6F94}" srcOrd="2" destOrd="0" parTransId="{45A08CE5-1273-4C82-967D-7B13431D792D}" sibTransId="{555F11EE-11DF-4B06-9A10-D15088E32593}"/>
    <dgm:cxn modelId="{30A929C1-8130-48B5-A710-349410458396}" type="presOf" srcId="{F5FC0BB1-E122-4EBC-A443-04B0084E6F94}" destId="{CBC26AF7-BD08-4719-B65B-7435575AAF08}" srcOrd="0" destOrd="2" presId="urn:microsoft.com/office/officeart/2018/2/layout/IconVerticalSolidList"/>
    <dgm:cxn modelId="{2BA529D3-CBEC-4C9E-B6E0-6800549ED2AD}" type="presOf" srcId="{88D06384-2FE2-4207-A54B-81E59DACE604}" destId="{57265076-A461-4350-B842-03766DC543C1}" srcOrd="0" destOrd="0" presId="urn:microsoft.com/office/officeart/2018/2/layout/IconVerticalSolidList"/>
    <dgm:cxn modelId="{478761E0-07BB-4570-8B59-AA51969499DA}" type="presOf" srcId="{6CB61AFE-8BB5-4B59-A9B9-D09F759C8599}" destId="{CBC26AF7-BD08-4719-B65B-7435575AAF08}" srcOrd="0" destOrd="1" presId="urn:microsoft.com/office/officeart/2018/2/layout/IconVerticalSolidList"/>
    <dgm:cxn modelId="{BDC62EE3-0BDB-4A32-898D-75D337F2E51A}" srcId="{88D06384-2FE2-4207-A54B-81E59DACE604}" destId="{ADB0027C-B6FB-4BE5-9084-49B3064F4158}" srcOrd="3" destOrd="0" parTransId="{5CD603A3-D2DE-4FEF-A26B-BA8B7241F608}" sibTransId="{F3994A22-E4E8-4D06-A099-1FA453A0C89D}"/>
    <dgm:cxn modelId="{82AD86E9-D89C-4075-AB5C-CEFC30F3540B}" srcId="{C39E1C6C-92ED-42CE-91AE-C0D6912CE5D0}" destId="{1E0AA3B3-A5C3-4A5E-93A4-D882D4E1A47F}" srcOrd="0" destOrd="0" parTransId="{D0D49877-11A6-409D-8354-C90EAC5CDD77}" sibTransId="{F83F98A4-190C-4CC0-8E5C-2B24D786A59A}"/>
    <dgm:cxn modelId="{25B740F1-CD36-40B5-A4B7-2FF45A577C89}" type="presOf" srcId="{F855C002-287C-4736-93CD-D3BDA2CE966F}" destId="{CBC26AF7-BD08-4719-B65B-7435575AAF08}" srcOrd="0" destOrd="4" presId="urn:microsoft.com/office/officeart/2018/2/layout/IconVerticalSolidList"/>
    <dgm:cxn modelId="{6C88D0F1-A68F-45BE-A068-879658B61F95}" type="presOf" srcId="{60F8A65E-8672-4320-9C79-C550B46A1749}" destId="{CBC26AF7-BD08-4719-B65B-7435575AAF08}" srcOrd="0" destOrd="3" presId="urn:microsoft.com/office/officeart/2018/2/layout/IconVerticalSolidList"/>
    <dgm:cxn modelId="{5BA962CB-07A3-40C1-A3A0-FA86C1794B06}" type="presParOf" srcId="{57265076-A461-4350-B842-03766DC543C1}" destId="{8E685379-1C9B-4DC2-89B2-E8ED1D1D4CEA}" srcOrd="0" destOrd="0" presId="urn:microsoft.com/office/officeart/2018/2/layout/IconVerticalSolidList"/>
    <dgm:cxn modelId="{83464BCF-0A5C-485F-A210-3806BBA78694}" type="presParOf" srcId="{8E685379-1C9B-4DC2-89B2-E8ED1D1D4CEA}" destId="{1D95BF46-4BD4-45A7-8461-571CB1DD8AC0}" srcOrd="0" destOrd="0" presId="urn:microsoft.com/office/officeart/2018/2/layout/IconVerticalSolidList"/>
    <dgm:cxn modelId="{34472982-2D59-419C-9CB6-1841410D457E}" type="presParOf" srcId="{8E685379-1C9B-4DC2-89B2-E8ED1D1D4CEA}" destId="{D443641E-217F-4323-91B5-40067FA89281}" srcOrd="1" destOrd="0" presId="urn:microsoft.com/office/officeart/2018/2/layout/IconVerticalSolidList"/>
    <dgm:cxn modelId="{F9A5A298-B5F6-43A9-85D3-AA2F97CF060A}" type="presParOf" srcId="{8E685379-1C9B-4DC2-89B2-E8ED1D1D4CEA}" destId="{E8AAA6BB-0841-40CA-B493-49E8ED1CEC28}" srcOrd="2" destOrd="0" presId="urn:microsoft.com/office/officeart/2018/2/layout/IconVerticalSolidList"/>
    <dgm:cxn modelId="{D66109CE-F0E4-4586-B6F5-F95C85E84750}" type="presParOf" srcId="{8E685379-1C9B-4DC2-89B2-E8ED1D1D4CEA}" destId="{AF742AA0-A5A4-44CB-9F7B-1B882C20BA00}" srcOrd="3" destOrd="0" presId="urn:microsoft.com/office/officeart/2018/2/layout/IconVerticalSolidList"/>
    <dgm:cxn modelId="{2955D3EE-F5AE-4007-B81A-7CD8FE7BCEA2}" type="presParOf" srcId="{57265076-A461-4350-B842-03766DC543C1}" destId="{AC9124D8-9A68-4FF1-9B56-344EDBF35A8A}" srcOrd="1" destOrd="0" presId="urn:microsoft.com/office/officeart/2018/2/layout/IconVerticalSolidList"/>
    <dgm:cxn modelId="{AE61AA33-77B7-41A4-AA71-6242EEBF507B}" type="presParOf" srcId="{57265076-A461-4350-B842-03766DC543C1}" destId="{05318A19-1B94-4C37-8AC6-2B94DE3AC05C}" srcOrd="2" destOrd="0" presId="urn:microsoft.com/office/officeart/2018/2/layout/IconVerticalSolidList"/>
    <dgm:cxn modelId="{E41387EA-1803-4421-90F1-74E7F22FE112}" type="presParOf" srcId="{05318A19-1B94-4C37-8AC6-2B94DE3AC05C}" destId="{21DBA7D5-17A2-4BA1-BE79-1D197FD8B710}" srcOrd="0" destOrd="0" presId="urn:microsoft.com/office/officeart/2018/2/layout/IconVerticalSolidList"/>
    <dgm:cxn modelId="{6226B5F0-5E2B-4BFB-8E48-D7EB5128DCC7}" type="presParOf" srcId="{05318A19-1B94-4C37-8AC6-2B94DE3AC05C}" destId="{D9DE63E4-FB49-4E96-BD36-C82BB5DD2834}" srcOrd="1" destOrd="0" presId="urn:microsoft.com/office/officeart/2018/2/layout/IconVerticalSolidList"/>
    <dgm:cxn modelId="{08097B1C-93A1-4F77-A7AC-ED495F23A9E8}" type="presParOf" srcId="{05318A19-1B94-4C37-8AC6-2B94DE3AC05C}" destId="{FB1D08E0-0DBC-49B8-A248-C24CDE80C314}" srcOrd="2" destOrd="0" presId="urn:microsoft.com/office/officeart/2018/2/layout/IconVerticalSolidList"/>
    <dgm:cxn modelId="{9F80F9CB-0D2C-4992-971D-1F782F33883D}" type="presParOf" srcId="{05318A19-1B94-4C37-8AC6-2B94DE3AC05C}" destId="{D7A1A039-7C3B-413A-A234-BD07E1B531A3}" srcOrd="3" destOrd="0" presId="urn:microsoft.com/office/officeart/2018/2/layout/IconVerticalSolidList"/>
    <dgm:cxn modelId="{571AB59F-68CE-4665-A7D2-914AF56AF411}" type="presParOf" srcId="{57265076-A461-4350-B842-03766DC543C1}" destId="{F1309FF5-0FAF-428E-8554-3974B2BF101A}" srcOrd="3" destOrd="0" presId="urn:microsoft.com/office/officeart/2018/2/layout/IconVerticalSolidList"/>
    <dgm:cxn modelId="{A8172950-02F1-4FA0-A520-D16BA8505D24}" type="presParOf" srcId="{57265076-A461-4350-B842-03766DC543C1}" destId="{04DB25E4-F271-4FB0-817F-CFD8843D6FA2}" srcOrd="4" destOrd="0" presId="urn:microsoft.com/office/officeart/2018/2/layout/IconVerticalSolidList"/>
    <dgm:cxn modelId="{BA90AD45-D584-4C8B-90F7-B9EF8362DB3A}" type="presParOf" srcId="{04DB25E4-F271-4FB0-817F-CFD8843D6FA2}" destId="{FB550D30-8F2A-47C5-B34A-B07E5CFEF98E}" srcOrd="0" destOrd="0" presId="urn:microsoft.com/office/officeart/2018/2/layout/IconVerticalSolidList"/>
    <dgm:cxn modelId="{AF72F67D-21C6-4F8A-93CC-4DFD07CB0BCB}" type="presParOf" srcId="{04DB25E4-F271-4FB0-817F-CFD8843D6FA2}" destId="{15EF5FAD-5299-429C-90C8-FCBF931AB303}" srcOrd="1" destOrd="0" presId="urn:microsoft.com/office/officeart/2018/2/layout/IconVerticalSolidList"/>
    <dgm:cxn modelId="{8F3001AA-AF90-4FDA-A428-F5D616DEED38}" type="presParOf" srcId="{04DB25E4-F271-4FB0-817F-CFD8843D6FA2}" destId="{3B21443F-F96C-4F24-AD65-760434E26768}" srcOrd="2" destOrd="0" presId="urn:microsoft.com/office/officeart/2018/2/layout/IconVerticalSolidList"/>
    <dgm:cxn modelId="{264EA054-60D9-40F3-921D-65AFC39F89D1}" type="presParOf" srcId="{04DB25E4-F271-4FB0-817F-CFD8843D6FA2}" destId="{BB2E8F49-79DE-4332-BE6E-5BBFBB76E4F7}" srcOrd="3" destOrd="0" presId="urn:microsoft.com/office/officeart/2018/2/layout/IconVerticalSolidList"/>
    <dgm:cxn modelId="{47AE5B0F-B32F-4367-A419-DF370FFD51D1}" type="presParOf" srcId="{04DB25E4-F271-4FB0-817F-CFD8843D6FA2}" destId="{CBC26AF7-BD08-4719-B65B-7435575AAF08}" srcOrd="4" destOrd="0" presId="urn:microsoft.com/office/officeart/2018/2/layout/IconVerticalSolidList"/>
    <dgm:cxn modelId="{1D8D7438-19C6-4C4E-AF93-65BB9E8AE5E3}" type="presParOf" srcId="{57265076-A461-4350-B842-03766DC543C1}" destId="{1F252067-D9F2-42C8-8F66-12671D454B15}" srcOrd="5" destOrd="0" presId="urn:microsoft.com/office/officeart/2018/2/layout/IconVerticalSolidList"/>
    <dgm:cxn modelId="{7D239A6C-D4A8-447E-866B-D72F58CE50AB}" type="presParOf" srcId="{57265076-A461-4350-B842-03766DC543C1}" destId="{6F5476FD-6BBF-4B61-890E-365CA74180F9}" srcOrd="6" destOrd="0" presId="urn:microsoft.com/office/officeart/2018/2/layout/IconVerticalSolidList"/>
    <dgm:cxn modelId="{8128AF9D-91E3-480F-8EA1-1B61911DFE11}" type="presParOf" srcId="{6F5476FD-6BBF-4B61-890E-365CA74180F9}" destId="{4C88CA04-5FFA-4D74-ADA5-4270E82322A0}" srcOrd="0" destOrd="0" presId="urn:microsoft.com/office/officeart/2018/2/layout/IconVerticalSolidList"/>
    <dgm:cxn modelId="{75538641-1498-498B-BEC2-6E9CEAB9D975}" type="presParOf" srcId="{6F5476FD-6BBF-4B61-890E-365CA74180F9}" destId="{00D8454B-5345-4FE7-8116-E4FFC4B94CE1}" srcOrd="1" destOrd="0" presId="urn:microsoft.com/office/officeart/2018/2/layout/IconVerticalSolidList"/>
    <dgm:cxn modelId="{AF2770DB-2733-4EC8-B50F-DAC584E95892}" type="presParOf" srcId="{6F5476FD-6BBF-4B61-890E-365CA74180F9}" destId="{D8FEE4AC-FA64-4A74-9F7F-1279B14C5B9B}" srcOrd="2" destOrd="0" presId="urn:microsoft.com/office/officeart/2018/2/layout/IconVerticalSolidList"/>
    <dgm:cxn modelId="{F0083E33-DB35-467F-8882-01C17F96D526}" type="presParOf" srcId="{6F5476FD-6BBF-4B61-890E-365CA74180F9}" destId="{0EBDB23F-2DE2-472B-AE8C-5DEF7E6115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F7635A-FD28-4E5F-A6E7-BC60D09018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1B1B956-0719-476E-9667-7295C4552016}">
      <dgm:prSet/>
      <dgm:spPr/>
      <dgm:t>
        <a:bodyPr/>
        <a:lstStyle/>
        <a:p>
          <a:r>
            <a:rPr lang="en-US"/>
            <a:t>What are some of the benefits of this approach to annotation? </a:t>
          </a:r>
        </a:p>
      </dgm:t>
    </dgm:pt>
    <dgm:pt modelId="{D76536A1-9C7A-44D6-9CE7-8B028DD9D0C9}" type="parTrans" cxnId="{C26AA4FB-FAC9-468E-9069-16804F1405CA}">
      <dgm:prSet/>
      <dgm:spPr/>
      <dgm:t>
        <a:bodyPr/>
        <a:lstStyle/>
        <a:p>
          <a:endParaRPr lang="en-US"/>
        </a:p>
      </dgm:t>
    </dgm:pt>
    <dgm:pt modelId="{4837838A-4BEF-4977-B40A-7CCD41DCA55A}" type="sibTrans" cxnId="{C26AA4FB-FAC9-468E-9069-16804F1405CA}">
      <dgm:prSet/>
      <dgm:spPr/>
      <dgm:t>
        <a:bodyPr/>
        <a:lstStyle/>
        <a:p>
          <a:endParaRPr lang="en-US"/>
        </a:p>
      </dgm:t>
    </dgm:pt>
    <dgm:pt modelId="{8DC54D95-7CC2-4B86-BA4C-63F175C023DB}">
      <dgm:prSet/>
      <dgm:spPr/>
      <dgm:t>
        <a:bodyPr/>
        <a:lstStyle/>
        <a:p>
          <a:r>
            <a:rPr lang="en-US"/>
            <a:t>What </a:t>
          </a:r>
          <a:r>
            <a:rPr lang="en-US" i="1"/>
            <a:t>kinds</a:t>
          </a:r>
          <a:r>
            <a:rPr lang="en-US"/>
            <a:t> of readings does this work well for? </a:t>
          </a:r>
        </a:p>
      </dgm:t>
    </dgm:pt>
    <dgm:pt modelId="{B69FC13B-CA8D-4CDC-9E79-C010969DDE41}" type="parTrans" cxnId="{852CE30D-93BC-4775-AD39-A9769B35B3E8}">
      <dgm:prSet/>
      <dgm:spPr/>
      <dgm:t>
        <a:bodyPr/>
        <a:lstStyle/>
        <a:p>
          <a:endParaRPr lang="en-US"/>
        </a:p>
      </dgm:t>
    </dgm:pt>
    <dgm:pt modelId="{BEDA9679-DAC9-42DD-AE26-FEC8F1190A44}" type="sibTrans" cxnId="{852CE30D-93BC-4775-AD39-A9769B35B3E8}">
      <dgm:prSet/>
      <dgm:spPr/>
      <dgm:t>
        <a:bodyPr/>
        <a:lstStyle/>
        <a:p>
          <a:endParaRPr lang="en-US"/>
        </a:p>
      </dgm:t>
    </dgm:pt>
    <dgm:pt modelId="{89793B67-B17C-4C68-849B-116F094324AB}">
      <dgm:prSet/>
      <dgm:spPr/>
      <dgm:t>
        <a:bodyPr/>
        <a:lstStyle/>
        <a:p>
          <a:r>
            <a:rPr lang="en-US"/>
            <a:t>What </a:t>
          </a:r>
          <a:r>
            <a:rPr lang="en-US" i="1"/>
            <a:t>kinds</a:t>
          </a:r>
          <a:r>
            <a:rPr lang="en-US"/>
            <a:t> of readings might it not work well for? </a:t>
          </a:r>
        </a:p>
      </dgm:t>
    </dgm:pt>
    <dgm:pt modelId="{204D31B3-DA8E-4C8D-911C-7829FF7177E8}" type="parTrans" cxnId="{56403F48-09A2-48EC-92D2-B82AD04A2B91}">
      <dgm:prSet/>
      <dgm:spPr/>
      <dgm:t>
        <a:bodyPr/>
        <a:lstStyle/>
        <a:p>
          <a:endParaRPr lang="en-US"/>
        </a:p>
      </dgm:t>
    </dgm:pt>
    <dgm:pt modelId="{E0AA68DD-B69E-4691-8117-3A22B4310DCE}" type="sibTrans" cxnId="{56403F48-09A2-48EC-92D2-B82AD04A2B91}">
      <dgm:prSet/>
      <dgm:spPr/>
      <dgm:t>
        <a:bodyPr/>
        <a:lstStyle/>
        <a:p>
          <a:endParaRPr lang="en-US"/>
        </a:p>
      </dgm:t>
    </dgm:pt>
    <dgm:pt modelId="{24C16789-F0FE-4225-B07A-D1BB28073927}">
      <dgm:prSet/>
      <dgm:spPr/>
      <dgm:t>
        <a:bodyPr/>
        <a:lstStyle/>
        <a:p>
          <a:r>
            <a:rPr lang="en-US"/>
            <a:t>How might you adapt this to your re-reading of “Too Fast to Be Female”? </a:t>
          </a:r>
        </a:p>
      </dgm:t>
    </dgm:pt>
    <dgm:pt modelId="{7DE73FF9-BE74-4FDA-9D04-C40A703213AF}" type="parTrans" cxnId="{567C71B5-FC01-4E87-8BEE-C5CABD586350}">
      <dgm:prSet/>
      <dgm:spPr/>
      <dgm:t>
        <a:bodyPr/>
        <a:lstStyle/>
        <a:p>
          <a:endParaRPr lang="en-US"/>
        </a:p>
      </dgm:t>
    </dgm:pt>
    <dgm:pt modelId="{8067DBB3-FC9A-42AD-AC44-3CCE9158DA72}" type="sibTrans" cxnId="{567C71B5-FC01-4E87-8BEE-C5CABD586350}">
      <dgm:prSet/>
      <dgm:spPr/>
      <dgm:t>
        <a:bodyPr/>
        <a:lstStyle/>
        <a:p>
          <a:endParaRPr lang="en-US"/>
        </a:p>
      </dgm:t>
    </dgm:pt>
    <dgm:pt modelId="{69217643-AC83-3246-9947-A6AF35C31760}" type="pres">
      <dgm:prSet presAssocID="{18F7635A-FD28-4E5F-A6E7-BC60D09018D8}" presName="linear" presStyleCnt="0">
        <dgm:presLayoutVars>
          <dgm:animLvl val="lvl"/>
          <dgm:resizeHandles val="exact"/>
        </dgm:presLayoutVars>
      </dgm:prSet>
      <dgm:spPr/>
    </dgm:pt>
    <dgm:pt modelId="{F93BC05B-4475-5546-B438-78A80DE4453C}" type="pres">
      <dgm:prSet presAssocID="{B1B1B956-0719-476E-9667-7295C455201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3F38FBE-8186-B34A-8DD5-7E80B64F6AEC}" type="pres">
      <dgm:prSet presAssocID="{4837838A-4BEF-4977-B40A-7CCD41DCA55A}" presName="spacer" presStyleCnt="0"/>
      <dgm:spPr/>
    </dgm:pt>
    <dgm:pt modelId="{E6113E81-01DA-2942-9916-D5238EAEFF4C}" type="pres">
      <dgm:prSet presAssocID="{8DC54D95-7CC2-4B86-BA4C-63F175C023D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5B27E02-FE5E-5B4D-9B37-6B30349B30FB}" type="pres">
      <dgm:prSet presAssocID="{BEDA9679-DAC9-42DD-AE26-FEC8F1190A44}" presName="spacer" presStyleCnt="0"/>
      <dgm:spPr/>
    </dgm:pt>
    <dgm:pt modelId="{09D034F0-BB51-2C4F-9C1F-291DD7A272E0}" type="pres">
      <dgm:prSet presAssocID="{89793B67-B17C-4C68-849B-116F094324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1B0234F-8899-744C-81EF-323C6E5046CE}" type="pres">
      <dgm:prSet presAssocID="{E0AA68DD-B69E-4691-8117-3A22B4310DCE}" presName="spacer" presStyleCnt="0"/>
      <dgm:spPr/>
    </dgm:pt>
    <dgm:pt modelId="{382181B0-18BD-AB46-8333-5F5851254382}" type="pres">
      <dgm:prSet presAssocID="{24C16789-F0FE-4225-B07A-D1BB2807392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52CE30D-93BC-4775-AD39-A9769B35B3E8}" srcId="{18F7635A-FD28-4E5F-A6E7-BC60D09018D8}" destId="{8DC54D95-7CC2-4B86-BA4C-63F175C023DB}" srcOrd="1" destOrd="0" parTransId="{B69FC13B-CA8D-4CDC-9E79-C010969DDE41}" sibTransId="{BEDA9679-DAC9-42DD-AE26-FEC8F1190A44}"/>
    <dgm:cxn modelId="{818D4C14-A0F8-8945-8F11-264DA110A991}" type="presOf" srcId="{24C16789-F0FE-4225-B07A-D1BB28073927}" destId="{382181B0-18BD-AB46-8333-5F5851254382}" srcOrd="0" destOrd="0" presId="urn:microsoft.com/office/officeart/2005/8/layout/vList2"/>
    <dgm:cxn modelId="{374B7E1D-896B-5542-881D-8F3D73572336}" type="presOf" srcId="{18F7635A-FD28-4E5F-A6E7-BC60D09018D8}" destId="{69217643-AC83-3246-9947-A6AF35C31760}" srcOrd="0" destOrd="0" presId="urn:microsoft.com/office/officeart/2005/8/layout/vList2"/>
    <dgm:cxn modelId="{56403F48-09A2-48EC-92D2-B82AD04A2B91}" srcId="{18F7635A-FD28-4E5F-A6E7-BC60D09018D8}" destId="{89793B67-B17C-4C68-849B-116F094324AB}" srcOrd="2" destOrd="0" parTransId="{204D31B3-DA8E-4C8D-911C-7829FF7177E8}" sibTransId="{E0AA68DD-B69E-4691-8117-3A22B4310DCE}"/>
    <dgm:cxn modelId="{567C71B5-FC01-4E87-8BEE-C5CABD586350}" srcId="{18F7635A-FD28-4E5F-A6E7-BC60D09018D8}" destId="{24C16789-F0FE-4225-B07A-D1BB28073927}" srcOrd="3" destOrd="0" parTransId="{7DE73FF9-BE74-4FDA-9D04-C40A703213AF}" sibTransId="{8067DBB3-FC9A-42AD-AC44-3CCE9158DA72}"/>
    <dgm:cxn modelId="{6D4719DB-88C1-F244-8249-F6A3738B760F}" type="presOf" srcId="{89793B67-B17C-4C68-849B-116F094324AB}" destId="{09D034F0-BB51-2C4F-9C1F-291DD7A272E0}" srcOrd="0" destOrd="0" presId="urn:microsoft.com/office/officeart/2005/8/layout/vList2"/>
    <dgm:cxn modelId="{82E99AEA-5DA4-4144-BC7C-FBC969528899}" type="presOf" srcId="{B1B1B956-0719-476E-9667-7295C4552016}" destId="{F93BC05B-4475-5546-B438-78A80DE4453C}" srcOrd="0" destOrd="0" presId="urn:microsoft.com/office/officeart/2005/8/layout/vList2"/>
    <dgm:cxn modelId="{C26AA4FB-FAC9-468E-9069-16804F1405CA}" srcId="{18F7635A-FD28-4E5F-A6E7-BC60D09018D8}" destId="{B1B1B956-0719-476E-9667-7295C4552016}" srcOrd="0" destOrd="0" parTransId="{D76536A1-9C7A-44D6-9CE7-8B028DD9D0C9}" sibTransId="{4837838A-4BEF-4977-B40A-7CCD41DCA55A}"/>
    <dgm:cxn modelId="{8DDB61FF-84F4-554C-8B80-C5055D343A23}" type="presOf" srcId="{8DC54D95-7CC2-4B86-BA4C-63F175C023DB}" destId="{E6113E81-01DA-2942-9916-D5238EAEFF4C}" srcOrd="0" destOrd="0" presId="urn:microsoft.com/office/officeart/2005/8/layout/vList2"/>
    <dgm:cxn modelId="{459D7999-DCA3-BD4C-9057-8B27A49678B7}" type="presParOf" srcId="{69217643-AC83-3246-9947-A6AF35C31760}" destId="{F93BC05B-4475-5546-B438-78A80DE4453C}" srcOrd="0" destOrd="0" presId="urn:microsoft.com/office/officeart/2005/8/layout/vList2"/>
    <dgm:cxn modelId="{4F57C996-7E26-264D-AFD9-DFA39A1ED445}" type="presParOf" srcId="{69217643-AC83-3246-9947-A6AF35C31760}" destId="{B3F38FBE-8186-B34A-8DD5-7E80B64F6AEC}" srcOrd="1" destOrd="0" presId="urn:microsoft.com/office/officeart/2005/8/layout/vList2"/>
    <dgm:cxn modelId="{9A2B979E-9F70-8F4A-979F-BA841D30EDAA}" type="presParOf" srcId="{69217643-AC83-3246-9947-A6AF35C31760}" destId="{E6113E81-01DA-2942-9916-D5238EAEFF4C}" srcOrd="2" destOrd="0" presId="urn:microsoft.com/office/officeart/2005/8/layout/vList2"/>
    <dgm:cxn modelId="{65FC4463-A5EF-AA4A-894C-872E80D76872}" type="presParOf" srcId="{69217643-AC83-3246-9947-A6AF35C31760}" destId="{25B27E02-FE5E-5B4D-9B37-6B30349B30FB}" srcOrd="3" destOrd="0" presId="urn:microsoft.com/office/officeart/2005/8/layout/vList2"/>
    <dgm:cxn modelId="{2F4743DF-E646-4B43-A588-100F03DC0AA9}" type="presParOf" srcId="{69217643-AC83-3246-9947-A6AF35C31760}" destId="{09D034F0-BB51-2C4F-9C1F-291DD7A272E0}" srcOrd="4" destOrd="0" presId="urn:microsoft.com/office/officeart/2005/8/layout/vList2"/>
    <dgm:cxn modelId="{DB80DF33-0C1C-BA4D-A9F5-0C8F62ACF3F2}" type="presParOf" srcId="{69217643-AC83-3246-9947-A6AF35C31760}" destId="{11B0234F-8899-744C-81EF-323C6E5046CE}" srcOrd="5" destOrd="0" presId="urn:microsoft.com/office/officeart/2005/8/layout/vList2"/>
    <dgm:cxn modelId="{2C2B45AF-59CE-A445-BDD2-EED0144EE0F5}" type="presParOf" srcId="{69217643-AC83-3246-9947-A6AF35C31760}" destId="{382181B0-18BD-AB46-8333-5F585125438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2BFB1-F9FF-5A42-99A7-F069F3206219}">
      <dsp:nvSpPr>
        <dsp:cNvPr id="0" name=""/>
        <dsp:cNvSpPr/>
      </dsp:nvSpPr>
      <dsp:spPr>
        <a:xfrm>
          <a:off x="0" y="0"/>
          <a:ext cx="5790438" cy="16623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Class so far… </a:t>
          </a:r>
        </a:p>
      </dsp:txBody>
      <dsp:txXfrm>
        <a:off x="48689" y="48689"/>
        <a:ext cx="3996602" cy="1565001"/>
      </dsp:txXfrm>
    </dsp:sp>
    <dsp:sp modelId="{01095AE3-BA91-A246-A996-B8AE7123625C}">
      <dsp:nvSpPr>
        <dsp:cNvPr id="0" name=""/>
        <dsp:cNvSpPr/>
      </dsp:nvSpPr>
      <dsp:spPr>
        <a:xfrm>
          <a:off x="510920" y="1939442"/>
          <a:ext cx="5790438" cy="1662379"/>
        </a:xfrm>
        <a:prstGeom prst="roundRect">
          <a:avLst>
            <a:gd name="adj" fmla="val 10000"/>
          </a:avLst>
        </a:prstGeom>
        <a:solidFill>
          <a:schemeClr val="accent2">
            <a:hueOff val="747215"/>
            <a:satOff val="-10594"/>
            <a:lumOff val="-1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“Too Fast to Be Female” discussion </a:t>
          </a:r>
        </a:p>
      </dsp:txBody>
      <dsp:txXfrm>
        <a:off x="559609" y="1988131"/>
        <a:ext cx="4101592" cy="1565001"/>
      </dsp:txXfrm>
    </dsp:sp>
    <dsp:sp modelId="{2919652A-8568-B34F-B58D-25439FEE9289}">
      <dsp:nvSpPr>
        <dsp:cNvPr id="0" name=""/>
        <dsp:cNvSpPr/>
      </dsp:nvSpPr>
      <dsp:spPr>
        <a:xfrm>
          <a:off x="1021841" y="3878884"/>
          <a:ext cx="5790438" cy="1662379"/>
        </a:xfrm>
        <a:prstGeom prst="roundRect">
          <a:avLst>
            <a:gd name="adj" fmla="val 10000"/>
          </a:avLst>
        </a:prstGeom>
        <a:solidFill>
          <a:schemeClr val="accent2">
            <a:hueOff val="1494430"/>
            <a:satOff val="-21188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Marginal Annotations and Reverse Outlines</a:t>
          </a:r>
        </a:p>
      </dsp:txBody>
      <dsp:txXfrm>
        <a:off x="1070530" y="3927573"/>
        <a:ext cx="4101592" cy="1565001"/>
      </dsp:txXfrm>
    </dsp:sp>
    <dsp:sp modelId="{8E8AF156-4994-BB4E-8A86-E4DB9487869A}">
      <dsp:nvSpPr>
        <dsp:cNvPr id="0" name=""/>
        <dsp:cNvSpPr/>
      </dsp:nvSpPr>
      <dsp:spPr>
        <a:xfrm>
          <a:off x="4709891" y="1260637"/>
          <a:ext cx="1080546" cy="1080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953014" y="1260637"/>
        <a:ext cx="594300" cy="813111"/>
      </dsp:txXfrm>
    </dsp:sp>
    <dsp:sp modelId="{D5516DB3-1AE3-2C48-B7F7-108766F81FE1}">
      <dsp:nvSpPr>
        <dsp:cNvPr id="0" name=""/>
        <dsp:cNvSpPr/>
      </dsp:nvSpPr>
      <dsp:spPr>
        <a:xfrm>
          <a:off x="5220812" y="3188997"/>
          <a:ext cx="1080546" cy="1080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00972"/>
            <a:satOff val="-18233"/>
            <a:lumOff val="-14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00972"/>
              <a:satOff val="-18233"/>
              <a:lumOff val="-14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63935" y="3188997"/>
        <a:ext cx="594300" cy="813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2CC82-352A-FD43-B6D0-5353FAAC2F39}">
      <dsp:nvSpPr>
        <dsp:cNvPr id="0" name=""/>
        <dsp:cNvSpPr/>
      </dsp:nvSpPr>
      <dsp:spPr>
        <a:xfrm>
          <a:off x="0" y="52286"/>
          <a:ext cx="10515600" cy="9918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 your small groups, share your responses to the following questions:</a:t>
          </a:r>
        </a:p>
      </dsp:txBody>
      <dsp:txXfrm>
        <a:off x="0" y="52286"/>
        <a:ext cx="10515600" cy="991890"/>
      </dsp:txXfrm>
    </dsp:sp>
    <dsp:sp modelId="{1C155BE9-8661-574D-B4E2-C2CFC1FAE667}">
      <dsp:nvSpPr>
        <dsp:cNvPr id="0" name=""/>
        <dsp:cNvSpPr/>
      </dsp:nvSpPr>
      <dsp:spPr>
        <a:xfrm>
          <a:off x="0" y="1044177"/>
          <a:ext cx="10515600" cy="32610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Before reading the article, what were some of your predictions about what it was going to be about?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What were sections of text that you included in your reading log? </a:t>
          </a: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What were your comments on these sections of text?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As a group, try to use your annotations to create a 1-2 sentence summary of the article. </a:t>
          </a:r>
        </a:p>
      </dsp:txBody>
      <dsp:txXfrm>
        <a:off x="0" y="1044177"/>
        <a:ext cx="10515600" cy="3261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5BF46-4BD4-45A7-8461-571CB1DD8AC0}">
      <dsp:nvSpPr>
        <dsp:cNvPr id="0" name=""/>
        <dsp:cNvSpPr/>
      </dsp:nvSpPr>
      <dsp:spPr>
        <a:xfrm>
          <a:off x="0" y="4978"/>
          <a:ext cx="6364224" cy="11587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3641E-217F-4323-91B5-40067FA89281}">
      <dsp:nvSpPr>
        <dsp:cNvPr id="0" name=""/>
        <dsp:cNvSpPr/>
      </dsp:nvSpPr>
      <dsp:spPr>
        <a:xfrm>
          <a:off x="350509" y="265688"/>
          <a:ext cx="637290" cy="6372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42AA0-A5A4-44CB-9F7B-1B882C20BA00}">
      <dsp:nvSpPr>
        <dsp:cNvPr id="0" name=""/>
        <dsp:cNvSpPr/>
      </dsp:nvSpPr>
      <dsp:spPr>
        <a:xfrm>
          <a:off x="1338310" y="4978"/>
          <a:ext cx="5024605" cy="1158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30" tIns="122630" rIns="122630" bIns="1226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Individually, read and make marginal annotations to the “Keeping up with Dutee Chand” article</a:t>
          </a:r>
        </a:p>
      </dsp:txBody>
      <dsp:txXfrm>
        <a:off x="1338310" y="4978"/>
        <a:ext cx="5024605" cy="1158710"/>
      </dsp:txXfrm>
    </dsp:sp>
    <dsp:sp modelId="{21DBA7D5-17A2-4BA1-BE79-1D197FD8B710}">
      <dsp:nvSpPr>
        <dsp:cNvPr id="0" name=""/>
        <dsp:cNvSpPr/>
      </dsp:nvSpPr>
      <dsp:spPr>
        <a:xfrm>
          <a:off x="0" y="1453366"/>
          <a:ext cx="6364224" cy="11587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E63E4-FB49-4E96-BD36-C82BB5DD2834}">
      <dsp:nvSpPr>
        <dsp:cNvPr id="0" name=""/>
        <dsp:cNvSpPr/>
      </dsp:nvSpPr>
      <dsp:spPr>
        <a:xfrm>
          <a:off x="350509" y="1714076"/>
          <a:ext cx="637290" cy="6372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1A039-7C3B-413A-A234-BD07E1B531A3}">
      <dsp:nvSpPr>
        <dsp:cNvPr id="0" name=""/>
        <dsp:cNvSpPr/>
      </dsp:nvSpPr>
      <dsp:spPr>
        <a:xfrm>
          <a:off x="1338310" y="1453366"/>
          <a:ext cx="5024605" cy="1158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30" tIns="122630" rIns="122630" bIns="1226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Start by outlining any additional guiding questions</a:t>
          </a:r>
        </a:p>
      </dsp:txBody>
      <dsp:txXfrm>
        <a:off x="1338310" y="1453366"/>
        <a:ext cx="5024605" cy="1158710"/>
      </dsp:txXfrm>
    </dsp:sp>
    <dsp:sp modelId="{FB550D30-8F2A-47C5-B34A-B07E5CFEF98E}">
      <dsp:nvSpPr>
        <dsp:cNvPr id="0" name=""/>
        <dsp:cNvSpPr/>
      </dsp:nvSpPr>
      <dsp:spPr>
        <a:xfrm>
          <a:off x="0" y="2901754"/>
          <a:ext cx="6364224" cy="11587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F5FAD-5299-429C-90C8-FCBF931AB303}">
      <dsp:nvSpPr>
        <dsp:cNvPr id="0" name=""/>
        <dsp:cNvSpPr/>
      </dsp:nvSpPr>
      <dsp:spPr>
        <a:xfrm>
          <a:off x="350509" y="3162464"/>
          <a:ext cx="637290" cy="6372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E8F49-79DE-4332-BE6E-5BBFBB76E4F7}">
      <dsp:nvSpPr>
        <dsp:cNvPr id="0" name=""/>
        <dsp:cNvSpPr/>
      </dsp:nvSpPr>
      <dsp:spPr>
        <a:xfrm>
          <a:off x="1338310" y="2901754"/>
          <a:ext cx="2863900" cy="1158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30" tIns="122630" rIns="122630" bIns="1226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As you read, make notes in the margins. These notes could be related to: </a:t>
          </a:r>
        </a:p>
      </dsp:txBody>
      <dsp:txXfrm>
        <a:off x="1338310" y="2901754"/>
        <a:ext cx="2863900" cy="1158710"/>
      </dsp:txXfrm>
    </dsp:sp>
    <dsp:sp modelId="{CBC26AF7-BD08-4719-B65B-7435575AAF08}">
      <dsp:nvSpPr>
        <dsp:cNvPr id="0" name=""/>
        <dsp:cNvSpPr/>
      </dsp:nvSpPr>
      <dsp:spPr>
        <a:xfrm>
          <a:off x="4202211" y="2901754"/>
          <a:ext cx="2160704" cy="1158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30" tIns="122630" rIns="122630" bIns="12263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Keywords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Summaries of the paragraph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Questions that you may have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Text connections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Predictions</a:t>
          </a:r>
        </a:p>
      </dsp:txBody>
      <dsp:txXfrm>
        <a:off x="4202211" y="2901754"/>
        <a:ext cx="2160704" cy="1158710"/>
      </dsp:txXfrm>
    </dsp:sp>
    <dsp:sp modelId="{4C88CA04-5FFA-4D74-ADA5-4270E82322A0}">
      <dsp:nvSpPr>
        <dsp:cNvPr id="0" name=""/>
        <dsp:cNvSpPr/>
      </dsp:nvSpPr>
      <dsp:spPr>
        <a:xfrm>
          <a:off x="0" y="4350142"/>
          <a:ext cx="6364224" cy="11587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8454B-5345-4FE7-8116-E4FFC4B94CE1}">
      <dsp:nvSpPr>
        <dsp:cNvPr id="0" name=""/>
        <dsp:cNvSpPr/>
      </dsp:nvSpPr>
      <dsp:spPr>
        <a:xfrm>
          <a:off x="350509" y="4610852"/>
          <a:ext cx="637290" cy="6372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DB23F-2DE2-472B-AE8C-5DEF7E611578}">
      <dsp:nvSpPr>
        <dsp:cNvPr id="0" name=""/>
        <dsp:cNvSpPr/>
      </dsp:nvSpPr>
      <dsp:spPr>
        <a:xfrm>
          <a:off x="1338310" y="4350142"/>
          <a:ext cx="5024605" cy="1158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30" tIns="122630" rIns="122630" bIns="1226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Remember, the goal is to make these annotations as short as possible. </a:t>
          </a:r>
        </a:p>
      </dsp:txBody>
      <dsp:txXfrm>
        <a:off x="1338310" y="4350142"/>
        <a:ext cx="5024605" cy="11587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BC05B-4475-5546-B438-78A80DE4453C}">
      <dsp:nvSpPr>
        <dsp:cNvPr id="0" name=""/>
        <dsp:cNvSpPr/>
      </dsp:nvSpPr>
      <dsp:spPr>
        <a:xfrm>
          <a:off x="0" y="272519"/>
          <a:ext cx="6967728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are some of the benefits of this approach to annotation? </a:t>
          </a:r>
        </a:p>
      </dsp:txBody>
      <dsp:txXfrm>
        <a:off x="58257" y="330776"/>
        <a:ext cx="6851214" cy="1076886"/>
      </dsp:txXfrm>
    </dsp:sp>
    <dsp:sp modelId="{E6113E81-01DA-2942-9916-D5238EAEFF4C}">
      <dsp:nvSpPr>
        <dsp:cNvPr id="0" name=""/>
        <dsp:cNvSpPr/>
      </dsp:nvSpPr>
      <dsp:spPr>
        <a:xfrm>
          <a:off x="0" y="1552319"/>
          <a:ext cx="6967728" cy="1193400"/>
        </a:xfrm>
        <a:prstGeom prst="roundRect">
          <a:avLst/>
        </a:prstGeom>
        <a:solidFill>
          <a:schemeClr val="accent2">
            <a:hueOff val="498143"/>
            <a:satOff val="-7063"/>
            <a:lumOff val="-12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</a:t>
          </a:r>
          <a:r>
            <a:rPr lang="en-US" sz="3000" i="1" kern="1200"/>
            <a:t>kinds</a:t>
          </a:r>
          <a:r>
            <a:rPr lang="en-US" sz="3000" kern="1200"/>
            <a:t> of readings does this work well for? </a:t>
          </a:r>
        </a:p>
      </dsp:txBody>
      <dsp:txXfrm>
        <a:off x="58257" y="1610576"/>
        <a:ext cx="6851214" cy="1076886"/>
      </dsp:txXfrm>
    </dsp:sp>
    <dsp:sp modelId="{09D034F0-BB51-2C4F-9C1F-291DD7A272E0}">
      <dsp:nvSpPr>
        <dsp:cNvPr id="0" name=""/>
        <dsp:cNvSpPr/>
      </dsp:nvSpPr>
      <dsp:spPr>
        <a:xfrm>
          <a:off x="0" y="2832119"/>
          <a:ext cx="6967728" cy="1193400"/>
        </a:xfrm>
        <a:prstGeom prst="roundRect">
          <a:avLst/>
        </a:prstGeom>
        <a:solidFill>
          <a:schemeClr val="accent2">
            <a:hueOff val="996287"/>
            <a:satOff val="-14125"/>
            <a:lumOff val="-24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What </a:t>
          </a:r>
          <a:r>
            <a:rPr lang="en-US" sz="3000" i="1" kern="1200"/>
            <a:t>kinds</a:t>
          </a:r>
          <a:r>
            <a:rPr lang="en-US" sz="3000" kern="1200"/>
            <a:t> of readings might it not work well for? </a:t>
          </a:r>
        </a:p>
      </dsp:txBody>
      <dsp:txXfrm>
        <a:off x="58257" y="2890376"/>
        <a:ext cx="6851214" cy="1076886"/>
      </dsp:txXfrm>
    </dsp:sp>
    <dsp:sp modelId="{382181B0-18BD-AB46-8333-5F5851254382}">
      <dsp:nvSpPr>
        <dsp:cNvPr id="0" name=""/>
        <dsp:cNvSpPr/>
      </dsp:nvSpPr>
      <dsp:spPr>
        <a:xfrm>
          <a:off x="0" y="4111920"/>
          <a:ext cx="6967728" cy="1193400"/>
        </a:xfrm>
        <a:prstGeom prst="roundRect">
          <a:avLst/>
        </a:prstGeom>
        <a:solidFill>
          <a:schemeClr val="accent2">
            <a:hueOff val="1494430"/>
            <a:satOff val="-21188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How might you adapt this to your re-reading of “Too Fast to Be Female”? </a:t>
          </a:r>
        </a:p>
      </dsp:txBody>
      <dsp:txXfrm>
        <a:off x="58257" y="4170177"/>
        <a:ext cx="6851214" cy="107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76B19-0838-8C4D-B14B-B8FF30AA76AE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3D314-1F5A-AB4E-ABE7-9C5E0CD1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0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23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0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3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4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4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4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8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1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5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nterest.com/therivetermag/tracking-sex-testing-in-preparation-for-the-rio-o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1B00-1B0D-334A-A10C-3A81EB289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290" y="1280035"/>
            <a:ext cx="4649071" cy="2449002"/>
          </a:xfrm>
          <a:solidFill>
            <a:schemeClr val="bg1">
              <a:alpha val="48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RDG 1300_P07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A4A98-0506-9E45-8BDB-5C804CB54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3518850" cy="1481328"/>
          </a:xfrm>
          <a:solidFill>
            <a:schemeClr val="bg1">
              <a:alpha val="62897"/>
            </a:schemeClr>
          </a:solidFill>
        </p:spPr>
        <p:txBody>
          <a:bodyPr/>
          <a:lstStyle/>
          <a:p>
            <a:r>
              <a:rPr lang="en-US" dirty="0"/>
              <a:t>Tuesday, 9.21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DC18D-7D8B-9D4E-A18F-85A3A690917D}"/>
              </a:ext>
            </a:extLst>
          </p:cNvPr>
          <p:cNvSpPr txBox="1"/>
          <p:nvPr/>
        </p:nvSpPr>
        <p:spPr>
          <a:xfrm>
            <a:off x="8522098" y="3496461"/>
            <a:ext cx="3518849" cy="317009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For class today you need: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have read “Too Fast to Be Female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have completed Reading Log 6</a:t>
            </a:r>
          </a:p>
          <a:p>
            <a:r>
              <a:rPr lang="en-US" sz="2000" b="1" dirty="0"/>
              <a:t>When class starts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Have your computer (if you have one) opened to Canvas, or take out something to write with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DBE9C-E7B5-0B46-8076-EA269FFA53D4}"/>
              </a:ext>
            </a:extLst>
          </p:cNvPr>
          <p:cNvSpPr txBox="1"/>
          <p:nvPr/>
        </p:nvSpPr>
        <p:spPr>
          <a:xfrm>
            <a:off x="8851967" y="473211"/>
            <a:ext cx="2859110" cy="2031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NOTE: I can’t require masks or vaccines in this class, but university leadership recommends both so that we can remain in-person this semester</a:t>
            </a:r>
          </a:p>
        </p:txBody>
      </p:sp>
    </p:spTree>
    <p:extLst>
      <p:ext uri="{BB962C8B-B14F-4D97-AF65-F5344CB8AC3E}">
        <p14:creationId xmlns:p14="http://schemas.microsoft.com/office/powerpoint/2010/main" val="372899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12653-1D6D-D94F-925C-7B3F28D1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Marginal Annotations Practice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31C0B5-0B21-4B62-9646-C10C2DB48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324217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5074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395FB-A8B4-5A45-B720-5092722D4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en-US" sz="3600"/>
              <a:t>Marginal Annotations Discussion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97FEF3-E2C6-4EAA-B286-2574B2328E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220807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06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E8F8-28F4-0D49-84A2-F8AD1A3C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“Too Fast to Be Female” re-read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6F7C-E65F-D846-84BD-9175FFCB4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Individually, adapt the Marginal Annotations strategy for use with “Too Fast to Be Female”</a:t>
            </a:r>
          </a:p>
          <a:p>
            <a:r>
              <a:rPr lang="en-US" dirty="0"/>
              <a:t>Your goal for these annotations is to create a rough outline of the article</a:t>
            </a:r>
          </a:p>
          <a:p>
            <a:pPr lvl="1"/>
            <a:r>
              <a:rPr lang="en-US" dirty="0"/>
              <a:t>In Wednesday’s class, we will use these outlines to write a rough summary of the article. </a:t>
            </a:r>
          </a:p>
          <a:p>
            <a:pPr lvl="1"/>
            <a:r>
              <a:rPr lang="en-US" dirty="0"/>
              <a:t>It doesn’t have to be every paragraph, but don’t skip more than two in a row</a:t>
            </a:r>
          </a:p>
        </p:txBody>
      </p:sp>
    </p:spTree>
    <p:extLst>
      <p:ext uri="{BB962C8B-B14F-4D97-AF65-F5344CB8AC3E}">
        <p14:creationId xmlns:p14="http://schemas.microsoft.com/office/powerpoint/2010/main" val="646349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671D-C2D8-7C45-B481-6F52BBB7E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Log 6.5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72533-1966-764F-B2F0-F3D896649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For reading log 6.5, the purpose is to re-read and re-annotate the article, "Too Fast to Be Female."</a:t>
            </a:r>
          </a:p>
          <a:p>
            <a:pPr marL="0" indent="0">
              <a:buNone/>
            </a:pPr>
            <a:r>
              <a:rPr lang="en-US" b="1" dirty="0"/>
              <a:t>To complete this assignment:</a:t>
            </a:r>
          </a:p>
          <a:p>
            <a:r>
              <a:rPr lang="en-US" dirty="0"/>
              <a:t>Print out the article "Too Fast to Be Female" (you may also add your annotations to a .pdf file).</a:t>
            </a:r>
          </a:p>
          <a:p>
            <a:r>
              <a:rPr lang="en-US" dirty="0"/>
              <a:t>Using the marginal annotation strategy that we practiced in-class, write short notes in the margins (incomplete sentences and phrases are fine)</a:t>
            </a:r>
          </a:p>
          <a:p>
            <a:r>
              <a:rPr lang="en-US" dirty="0"/>
              <a:t>You don't have to make notes for every paragraph, but don't skip more than two in a row.</a:t>
            </a:r>
          </a:p>
          <a:p>
            <a:r>
              <a:rPr lang="en-US" dirty="0"/>
              <a:t>These notes might be short summaries, questions that you have, definitions of terms, or text connections.</a:t>
            </a:r>
          </a:p>
          <a:p>
            <a:r>
              <a:rPr lang="en-US" dirty="0"/>
              <a:t>In Wednesday’s class, we will use these outlines to write a rough summary of the article</a:t>
            </a:r>
          </a:p>
        </p:txBody>
      </p:sp>
    </p:spTree>
    <p:extLst>
      <p:ext uri="{BB962C8B-B14F-4D97-AF65-F5344CB8AC3E}">
        <p14:creationId xmlns:p14="http://schemas.microsoft.com/office/powerpoint/2010/main" val="223058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t lying on a ledge&#10;&#10;Description automatically generated with low confidence">
            <a:extLst>
              <a:ext uri="{FF2B5EF4-FFF2-40B4-BE49-F238E27FC236}">
                <a16:creationId xmlns:a16="http://schemas.microsoft.com/office/drawing/2014/main" id="{4A956E9C-26F9-3448-8B2E-3338829AD1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1" r="27593"/>
          <a:stretch/>
        </p:blipFill>
        <p:spPr>
          <a:xfrm rot="5400000">
            <a:off x="4428744" y="-905256"/>
            <a:ext cx="6858000" cy="866851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5715A-AB13-6D40-AC83-644219E7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For next time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5B9CC-1876-F84D-A28B-5A39DA82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6281954" cy="3207258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800" dirty="0">
                <a:sym typeface="Wingdings" pitchFamily="2" charset="2"/>
              </a:rPr>
              <a:t>Re-read ”Too Fast to Be Female”</a:t>
            </a:r>
          </a:p>
          <a:p>
            <a:r>
              <a:rPr lang="en-US" sz="2800" dirty="0">
                <a:sym typeface="Wingdings" pitchFamily="2" charset="2"/>
              </a:rPr>
              <a:t>Reading Log 6.5</a:t>
            </a:r>
          </a:p>
          <a:p>
            <a:pPr lvl="1"/>
            <a:r>
              <a:rPr lang="en-US" sz="2400" dirty="0">
                <a:sym typeface="Wingdings" pitchFamily="2" charset="2"/>
              </a:rPr>
              <a:t>Either on paper or electronically using a .pdf, complete a marginal annotation of “Too Fast to Be Female” </a:t>
            </a:r>
          </a:p>
          <a:p>
            <a:pPr lvl="1"/>
            <a:r>
              <a:rPr lang="en-US" sz="2400" dirty="0">
                <a:sym typeface="Wingdings" pitchFamily="2" charset="2"/>
              </a:rPr>
              <a:t>Upload your annotations (using a photo or .pdf) and the rough outline to the assignment “Reading Log 6.5”</a:t>
            </a:r>
            <a:endParaRPr lang="en-US" sz="24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4736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18532-6720-E147-80DF-94A971A420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7492" y="0"/>
            <a:ext cx="10167937" cy="1179513"/>
          </a:xfrm>
        </p:spPr>
        <p:txBody>
          <a:bodyPr/>
          <a:lstStyle/>
          <a:p>
            <a:r>
              <a:rPr lang="en-US" dirty="0"/>
              <a:t>New Seats! 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A407B54-291C-3147-8D37-B79E8D9D0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527758"/>
              </p:ext>
            </p:extLst>
          </p:nvPr>
        </p:nvGraphicFramePr>
        <p:xfrm>
          <a:off x="636980" y="1801935"/>
          <a:ext cx="2789382" cy="1707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691">
                  <a:extLst>
                    <a:ext uri="{9D8B030D-6E8A-4147-A177-3AD203B41FA5}">
                      <a16:colId xmlns:a16="http://schemas.microsoft.com/office/drawing/2014/main" val="1318501310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val="2611127242"/>
                    </a:ext>
                  </a:extLst>
                </a:gridCol>
              </a:tblGrid>
              <a:tr h="853825">
                <a:tc>
                  <a:txBody>
                    <a:bodyPr/>
                    <a:lstStyle/>
                    <a:p>
                      <a:r>
                        <a:rPr lang="en-US" dirty="0"/>
                        <a:t>Jose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Jenise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8295"/>
                  </a:ext>
                </a:extLst>
              </a:tr>
              <a:tr h="853825">
                <a:tc>
                  <a:txBody>
                    <a:bodyPr/>
                    <a:lstStyle/>
                    <a:p>
                      <a:r>
                        <a:rPr lang="en-US" dirty="0" err="1"/>
                        <a:t>Kenzee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Kyra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9289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A610B4D-1902-A64D-8A63-142E496B4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538092"/>
              </p:ext>
            </p:extLst>
          </p:nvPr>
        </p:nvGraphicFramePr>
        <p:xfrm>
          <a:off x="8057407" y="4302480"/>
          <a:ext cx="2789382" cy="1707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691">
                  <a:extLst>
                    <a:ext uri="{9D8B030D-6E8A-4147-A177-3AD203B41FA5}">
                      <a16:colId xmlns:a16="http://schemas.microsoft.com/office/drawing/2014/main" val="1318501310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val="2611127242"/>
                    </a:ext>
                  </a:extLst>
                </a:gridCol>
              </a:tblGrid>
              <a:tr h="834382">
                <a:tc>
                  <a:txBody>
                    <a:bodyPr/>
                    <a:lstStyle/>
                    <a:p>
                      <a:r>
                        <a:rPr lang="en-US" dirty="0" err="1"/>
                        <a:t>Delani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8295"/>
                  </a:ext>
                </a:extLst>
              </a:tr>
              <a:tr h="873268">
                <a:tc>
                  <a:txBody>
                    <a:bodyPr/>
                    <a:lstStyle/>
                    <a:p>
                      <a:r>
                        <a:rPr lang="en-US" dirty="0"/>
                        <a:t>Courtney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Sophia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9289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CDF7758-B739-AE40-8A78-DD49C0FB6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135378"/>
              </p:ext>
            </p:extLst>
          </p:nvPr>
        </p:nvGraphicFramePr>
        <p:xfrm>
          <a:off x="8057407" y="1766695"/>
          <a:ext cx="2789382" cy="1707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691">
                  <a:extLst>
                    <a:ext uri="{9D8B030D-6E8A-4147-A177-3AD203B41FA5}">
                      <a16:colId xmlns:a16="http://schemas.microsoft.com/office/drawing/2014/main" val="1318501310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val="2611127242"/>
                    </a:ext>
                  </a:extLst>
                </a:gridCol>
              </a:tblGrid>
              <a:tr h="853825">
                <a:tc>
                  <a:txBody>
                    <a:bodyPr/>
                    <a:lstStyle/>
                    <a:p>
                      <a:r>
                        <a:rPr lang="en-US" dirty="0"/>
                        <a:t>Jayla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8295"/>
                  </a:ext>
                </a:extLst>
              </a:tr>
              <a:tr h="853825">
                <a:tc>
                  <a:txBody>
                    <a:bodyPr/>
                    <a:lstStyle/>
                    <a:p>
                      <a:r>
                        <a:rPr lang="en-US" dirty="0"/>
                        <a:t>Collin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9289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2ABED82-8A77-8645-997A-E411BAD7F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872996"/>
              </p:ext>
            </p:extLst>
          </p:nvPr>
        </p:nvGraphicFramePr>
        <p:xfrm>
          <a:off x="636980" y="4363410"/>
          <a:ext cx="2789382" cy="1707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691">
                  <a:extLst>
                    <a:ext uri="{9D8B030D-6E8A-4147-A177-3AD203B41FA5}">
                      <a16:colId xmlns:a16="http://schemas.microsoft.com/office/drawing/2014/main" val="1318501310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val="2611127242"/>
                    </a:ext>
                  </a:extLst>
                </a:gridCol>
              </a:tblGrid>
              <a:tr h="853825">
                <a:tc>
                  <a:txBody>
                    <a:bodyPr/>
                    <a:lstStyle/>
                    <a:p>
                      <a:r>
                        <a:rPr lang="en-US" dirty="0"/>
                        <a:t>Jasmine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Stephanie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8295"/>
                  </a:ext>
                </a:extLst>
              </a:tr>
              <a:tr h="853825">
                <a:tc>
                  <a:txBody>
                    <a:bodyPr/>
                    <a:lstStyle/>
                    <a:p>
                      <a:r>
                        <a:rPr lang="en-US" dirty="0"/>
                        <a:t>Divine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Richard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92893"/>
                  </a:ext>
                </a:extLst>
              </a:tr>
            </a:tbl>
          </a:graphicData>
        </a:graphic>
      </p:graphicFrame>
      <p:graphicFrame>
        <p:nvGraphicFramePr>
          <p:cNvPr id="18" name="Table 14">
            <a:extLst>
              <a:ext uri="{FF2B5EF4-FFF2-40B4-BE49-F238E27FC236}">
                <a16:creationId xmlns:a16="http://schemas.microsoft.com/office/drawing/2014/main" id="{70197136-2E37-BE40-99C0-0EE52E7EF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225544"/>
              </p:ext>
            </p:extLst>
          </p:nvPr>
        </p:nvGraphicFramePr>
        <p:xfrm>
          <a:off x="4167844" y="2873474"/>
          <a:ext cx="2789382" cy="1707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691">
                  <a:extLst>
                    <a:ext uri="{9D8B030D-6E8A-4147-A177-3AD203B41FA5}">
                      <a16:colId xmlns:a16="http://schemas.microsoft.com/office/drawing/2014/main" val="1318501310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val="2611127242"/>
                    </a:ext>
                  </a:extLst>
                </a:gridCol>
              </a:tblGrid>
              <a:tr h="853825">
                <a:tc>
                  <a:txBody>
                    <a:bodyPr/>
                    <a:lstStyle/>
                    <a:p>
                      <a:r>
                        <a:rPr lang="en-US" dirty="0"/>
                        <a:t>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Patricia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8295"/>
                  </a:ext>
                </a:extLst>
              </a:tr>
              <a:tr h="853825">
                <a:tc>
                  <a:txBody>
                    <a:bodyPr/>
                    <a:lstStyle/>
                    <a:p>
                      <a:r>
                        <a:rPr lang="en-US" dirty="0" err="1"/>
                        <a:t>Ilan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Maddie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9289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CAD42B6-B73A-D54E-AB02-B12CE5D39D28}"/>
              </a:ext>
            </a:extLst>
          </p:cNvPr>
          <p:cNvSpPr txBox="1"/>
          <p:nvPr/>
        </p:nvSpPr>
        <p:spPr>
          <a:xfrm>
            <a:off x="4365171" y="589756"/>
            <a:ext cx="328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Front of Class</a:t>
            </a:r>
          </a:p>
        </p:txBody>
      </p:sp>
    </p:spTree>
    <p:extLst>
      <p:ext uri="{BB962C8B-B14F-4D97-AF65-F5344CB8AC3E}">
        <p14:creationId xmlns:p14="http://schemas.microsoft.com/office/powerpoint/2010/main" val="419876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ED6C6-71AA-4844-9906-1A7F2675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CB1B2-BCB9-4381-AF4F-DFD753BF9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268570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547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92F60-2568-3A47-A334-EB0F536A2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so far…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17FB6-4D5F-FB4A-8D45-8ADA65457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0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43CE8-A6D3-0F43-83B8-CDC0CD0F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US" sz="5200" dirty="0"/>
              <a:t>In-Class Writing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4C1DC-EA0D-1347-9BE9-829D0A07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In this week’s Canvas module, complete your response under the “In-Class Writing 9.20” assignment.</a:t>
            </a:r>
          </a:p>
          <a:p>
            <a:r>
              <a:rPr lang="en-US" sz="1800" dirty="0"/>
              <a:t>What reading/discussion/class period has stood out to you as the most challenging so far? </a:t>
            </a:r>
          </a:p>
          <a:p>
            <a:r>
              <a:rPr lang="en-US" sz="1800" dirty="0"/>
              <a:t>Considering the readings and our class discussions, what gives you hope for the future? </a:t>
            </a:r>
          </a:p>
          <a:p>
            <a:r>
              <a:rPr lang="en-US" sz="1800" dirty="0"/>
              <a:t>Moving forward, what would you like to see happen in this class? What changes would you like to make? </a:t>
            </a:r>
          </a:p>
          <a:p>
            <a:endParaRPr lang="en-US" sz="1800" dirty="0"/>
          </a:p>
        </p:txBody>
      </p:sp>
      <p:pic>
        <p:nvPicPr>
          <p:cNvPr id="5" name="Picture 4" descr="A cat lying on a person's leg&#10;&#10;Description automatically generated with medium confidence">
            <a:extLst>
              <a:ext uri="{FF2B5EF4-FFF2-40B4-BE49-F238E27FC236}">
                <a16:creationId xmlns:a16="http://schemas.microsoft.com/office/drawing/2014/main" id="{22FD8EDC-B406-F145-A3D0-376175D33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1" b="6524"/>
          <a:stretch/>
        </p:blipFill>
        <p:spPr>
          <a:xfrm rot="5400000">
            <a:off x="6509002" y="1175003"/>
            <a:ext cx="6858000" cy="450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6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9F9E0D-CDAA-484F-B22E-EADA9552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“Too Fast to Be Female” Discussion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B36DA4-4B1E-4781-9116-CA5FB96D1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28103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75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7C80-9CBD-FB47-B3A0-71689F4D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Strategy: Marginal Annotations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5FB7B-B787-1A46-9DB8-3C213A490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Support Strategy</a:t>
            </a:r>
            <a:r>
              <a:rPr lang="en-US" dirty="0"/>
              <a:t> –</a:t>
            </a:r>
          </a:p>
          <a:p>
            <a:pPr lvl="1"/>
            <a:r>
              <a:rPr lang="en-US" dirty="0"/>
              <a:t>Taking notes (MARSI #2)	</a:t>
            </a:r>
          </a:p>
          <a:p>
            <a:pPr lvl="1"/>
            <a:r>
              <a:rPr lang="en-US" dirty="0"/>
              <a:t>Summarization (MARSI #6)</a:t>
            </a:r>
          </a:p>
          <a:p>
            <a:pPr lvl="1"/>
            <a:r>
              <a:rPr lang="en-US" dirty="0"/>
              <a:t>Paraphrase (MARSI #20)</a:t>
            </a:r>
          </a:p>
          <a:p>
            <a:pPr lvl="1"/>
            <a:r>
              <a:rPr lang="en-US" dirty="0"/>
              <a:t>Asking questions while you read (</a:t>
            </a:r>
          </a:p>
          <a:p>
            <a:r>
              <a:rPr lang="en-US" b="1" dirty="0"/>
              <a:t>Useful</a:t>
            </a:r>
            <a:r>
              <a:rPr lang="en-US" dirty="0"/>
              <a:t> for longer readings or readings that are densely packed with information </a:t>
            </a:r>
            <a:endParaRPr lang="en-US" b="1" dirty="0"/>
          </a:p>
          <a:p>
            <a:r>
              <a:rPr lang="en-US" dirty="0"/>
              <a:t>Useful to use while you read, but also may be useful as a way to preview a text</a:t>
            </a:r>
          </a:p>
          <a:p>
            <a:pPr lvl="1"/>
            <a:r>
              <a:rPr lang="en-US" dirty="0"/>
              <a:t>If you use it like this it’s more of a ________ kind of strategy </a:t>
            </a:r>
          </a:p>
        </p:txBody>
      </p:sp>
    </p:spTree>
    <p:extLst>
      <p:ext uri="{BB962C8B-B14F-4D97-AF65-F5344CB8AC3E}">
        <p14:creationId xmlns:p14="http://schemas.microsoft.com/office/powerpoint/2010/main" val="429236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49C9-75AE-214D-8A5A-920732A9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Annotations – 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D9011-F4B4-7D46-9716-AB9F27876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Guiding Questions</a:t>
            </a:r>
          </a:p>
          <a:p>
            <a:r>
              <a:rPr lang="en-US" dirty="0"/>
              <a:t>You can form guiding questions by skimming the title, looking at the length of the reading, any pictures or charts/graphs, etc. </a:t>
            </a:r>
          </a:p>
          <a:p>
            <a:r>
              <a:rPr lang="en-US" dirty="0"/>
              <a:t>You can (and should) add to these guiding questions as you read</a:t>
            </a:r>
          </a:p>
          <a:p>
            <a:pPr marL="0" indent="0">
              <a:buNone/>
            </a:pPr>
            <a:r>
              <a:rPr lang="en-US" u="sng" dirty="0"/>
              <a:t>My Guiding Questions </a:t>
            </a:r>
          </a:p>
          <a:p>
            <a:pPr marL="0" indent="0">
              <a:buNone/>
            </a:pPr>
            <a:r>
              <a:rPr lang="en-US" dirty="0"/>
              <a:t>Does Chand win a medal? </a:t>
            </a:r>
          </a:p>
          <a:p>
            <a:pPr marL="0" indent="0">
              <a:buNone/>
            </a:pPr>
            <a:r>
              <a:rPr lang="en-US" dirty="0"/>
              <a:t>What is the controversy related to intersex athletes?</a:t>
            </a:r>
          </a:p>
          <a:p>
            <a:pPr marL="0" indent="0">
              <a:buNone/>
            </a:pPr>
            <a:r>
              <a:rPr lang="en-US" dirty="0"/>
              <a:t>How long is this after “Too Fast to be Female”?</a:t>
            </a: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6380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2D5A5-D267-E948-A6AA-37B26199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Annotations Example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165F29-4F20-CF45-AF5F-760D2DE7B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296391"/>
              </p:ext>
            </p:extLst>
          </p:nvPr>
        </p:nvGraphicFramePr>
        <p:xfrm>
          <a:off x="1116013" y="2478088"/>
          <a:ext cx="10167936" cy="4302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83968">
                  <a:extLst>
                    <a:ext uri="{9D8B030D-6E8A-4147-A177-3AD203B41FA5}">
                      <a16:colId xmlns:a16="http://schemas.microsoft.com/office/drawing/2014/main" val="3108355268"/>
                    </a:ext>
                  </a:extLst>
                </a:gridCol>
                <a:gridCol w="5083968">
                  <a:extLst>
                    <a:ext uri="{9D8B030D-6E8A-4147-A177-3AD203B41FA5}">
                      <a16:colId xmlns:a16="http://schemas.microsoft.com/office/drawing/2014/main" val="3198433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Friday evening, I tuned in to watch </a:t>
                      </a: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Riveter’s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Tracking Board on Pinterest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star,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Dutee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Chand,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race in her first Women’s 100-meter dash of the 2016 Rio Olympic Games.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Her short stature made her stick out 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she stood next to her long legged competitors, preparing to take the track. I thought to myself, </a:t>
                      </a:r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how could this one athlete stir up this much controversy?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Then I saw her run. When the cannon blew, Chand became a 5-foot-tall bullet, zooming past the other racers in her hot pursuit to the finish line.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Chand Controversy in 2016 Rio Olympics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 compared to others and surprisingly fast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 for blocking – related to stride, less energy 4 reach (pros and cons)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Question: Does she win?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Question: What is the controversy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01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570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98704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E3423"/>
      </a:dk2>
      <a:lt2>
        <a:srgbClr val="E2E7E8"/>
      </a:lt2>
      <a:accent1>
        <a:srgbClr val="DA8F7A"/>
      </a:accent1>
      <a:accent2>
        <a:srgbClr val="C59D55"/>
      </a:accent2>
      <a:accent3>
        <a:srgbClr val="A2A661"/>
      </a:accent3>
      <a:accent4>
        <a:srgbClr val="84B053"/>
      </a:accent4>
      <a:accent5>
        <a:srgbClr val="67B45D"/>
      </a:accent5>
      <a:accent6>
        <a:srgbClr val="55B472"/>
      </a:accent6>
      <a:hlink>
        <a:srgbClr val="5C8B98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13606</TotalTime>
  <Words>984</Words>
  <Application>Microsoft Macintosh PowerPoint</Application>
  <PresentationFormat>Widescreen</PresentationFormat>
  <Paragraphs>107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Neue Haas Grotesk Text Pro</vt:lpstr>
      <vt:lpstr>AccentBoxVTI</vt:lpstr>
      <vt:lpstr>RDG 1300_P07</vt:lpstr>
      <vt:lpstr>New Seats! </vt:lpstr>
      <vt:lpstr>Agenda</vt:lpstr>
      <vt:lpstr>Class so far… </vt:lpstr>
      <vt:lpstr>In-Class Writing </vt:lpstr>
      <vt:lpstr>“Too Fast to Be Female” Discussion </vt:lpstr>
      <vt:lpstr>Reading Strategy: Marginal Annotations</vt:lpstr>
      <vt:lpstr>Marginal Annotations – Getting Started</vt:lpstr>
      <vt:lpstr>Marginal Annotations Example </vt:lpstr>
      <vt:lpstr>Marginal Annotations Practice</vt:lpstr>
      <vt:lpstr>Marginal Annotations Discussion</vt:lpstr>
      <vt:lpstr>“Too Fast to Be Female” re-read</vt:lpstr>
      <vt:lpstr>Reading Log 6.5</vt:lpstr>
      <vt:lpstr>For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Dyer, James M</dc:creator>
  <cp:lastModifiedBy>Dyer, James M</cp:lastModifiedBy>
  <cp:revision>32</cp:revision>
  <dcterms:created xsi:type="dcterms:W3CDTF">2021-08-23T04:03:15Z</dcterms:created>
  <dcterms:modified xsi:type="dcterms:W3CDTF">2021-09-21T17:03:56Z</dcterms:modified>
</cp:coreProperties>
</file>