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7"/>
  </p:notesMasterIdLst>
  <p:sldIdLst>
    <p:sldId id="256" r:id="rId2"/>
    <p:sldId id="257" r:id="rId3"/>
    <p:sldId id="285" r:id="rId4"/>
    <p:sldId id="284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84048"/>
  </p:normalViewPr>
  <p:slideViewPr>
    <p:cSldViewPr snapToGrid="0" snapToObjects="1">
      <p:cViewPr varScale="1">
        <p:scale>
          <a:sx n="134" d="100"/>
          <a:sy n="134" d="100"/>
        </p:scale>
        <p:origin x="1432" y="176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DBA6D-754D-4C2C-B71A-29012D56281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FBE87B-16B1-4EB5-B144-C3B40E91F8C9}">
      <dgm:prSet/>
      <dgm:spPr/>
      <dgm:t>
        <a:bodyPr/>
        <a:lstStyle/>
        <a:p>
          <a:r>
            <a:rPr lang="en-US" dirty="0"/>
            <a:t>Housekeeping</a:t>
          </a:r>
        </a:p>
      </dgm:t>
    </dgm:pt>
    <dgm:pt modelId="{5773ECB1-E69D-403E-8557-58605EC2631D}" type="parTrans" cxnId="{120FA923-44C3-45D8-BCD7-C7F7378CF5A5}">
      <dgm:prSet/>
      <dgm:spPr/>
      <dgm:t>
        <a:bodyPr/>
        <a:lstStyle/>
        <a:p>
          <a:endParaRPr lang="en-US"/>
        </a:p>
      </dgm:t>
    </dgm:pt>
    <dgm:pt modelId="{2A46AB7A-6A26-46CC-B863-886938A6547D}" type="sibTrans" cxnId="{120FA923-44C3-45D8-BCD7-C7F7378CF5A5}">
      <dgm:prSet/>
      <dgm:spPr/>
      <dgm:t>
        <a:bodyPr/>
        <a:lstStyle/>
        <a:p>
          <a:endParaRPr lang="en-US"/>
        </a:p>
      </dgm:t>
    </dgm:pt>
    <dgm:pt modelId="{08CBADFB-123F-481D-B717-A5EFD2C0CE33}">
      <dgm:prSet/>
      <dgm:spPr/>
      <dgm:t>
        <a:bodyPr/>
        <a:lstStyle/>
        <a:p>
          <a:r>
            <a:rPr lang="en-US" dirty="0"/>
            <a:t>Diagnostic Exam</a:t>
          </a:r>
        </a:p>
      </dgm:t>
    </dgm:pt>
    <dgm:pt modelId="{1298A981-7EC4-4145-B6A2-D07CB55EAFCB}" type="parTrans" cxnId="{1BE888BA-4FF6-4581-8487-0DE8406A56B5}">
      <dgm:prSet/>
      <dgm:spPr/>
      <dgm:t>
        <a:bodyPr/>
        <a:lstStyle/>
        <a:p>
          <a:endParaRPr lang="en-US"/>
        </a:p>
      </dgm:t>
    </dgm:pt>
    <dgm:pt modelId="{147B8EA0-38CB-4935-AE3E-264107C4CEAC}" type="sibTrans" cxnId="{1BE888BA-4FF6-4581-8487-0DE8406A56B5}">
      <dgm:prSet/>
      <dgm:spPr/>
      <dgm:t>
        <a:bodyPr/>
        <a:lstStyle/>
        <a:p>
          <a:endParaRPr lang="en-US"/>
        </a:p>
      </dgm:t>
    </dgm:pt>
    <dgm:pt modelId="{E819BEE2-7700-4F98-A97E-9006A25D21C9}">
      <dgm:prSet/>
      <dgm:spPr/>
      <dgm:t>
        <a:bodyPr/>
        <a:lstStyle/>
        <a:p>
          <a:r>
            <a:rPr lang="en-US" dirty="0"/>
            <a:t>Preview for next class</a:t>
          </a:r>
        </a:p>
      </dgm:t>
    </dgm:pt>
    <dgm:pt modelId="{7B0BAD13-553B-41F5-B1E6-7BC93C95E92D}" type="parTrans" cxnId="{D156D89B-E8AF-48E7-929B-647ED5A0C1A8}">
      <dgm:prSet/>
      <dgm:spPr/>
      <dgm:t>
        <a:bodyPr/>
        <a:lstStyle/>
        <a:p>
          <a:endParaRPr lang="en-US"/>
        </a:p>
      </dgm:t>
    </dgm:pt>
    <dgm:pt modelId="{39E39840-07B6-4C0A-914A-AE955CCA2C67}" type="sibTrans" cxnId="{D156D89B-E8AF-48E7-929B-647ED5A0C1A8}">
      <dgm:prSet/>
      <dgm:spPr/>
      <dgm:t>
        <a:bodyPr/>
        <a:lstStyle/>
        <a:p>
          <a:endParaRPr lang="en-US"/>
        </a:p>
      </dgm:t>
    </dgm:pt>
    <dgm:pt modelId="{4A920D5F-992E-F543-92CF-D36ACF335151}" type="pres">
      <dgm:prSet presAssocID="{E4EDBA6D-754D-4C2C-B71A-29012D562810}" presName="outerComposite" presStyleCnt="0">
        <dgm:presLayoutVars>
          <dgm:chMax val="5"/>
          <dgm:dir/>
          <dgm:resizeHandles val="exact"/>
        </dgm:presLayoutVars>
      </dgm:prSet>
      <dgm:spPr/>
    </dgm:pt>
    <dgm:pt modelId="{75BE58F3-75AB-9248-8997-1D4AC05D6042}" type="pres">
      <dgm:prSet presAssocID="{E4EDBA6D-754D-4C2C-B71A-29012D562810}" presName="dummyMaxCanvas" presStyleCnt="0">
        <dgm:presLayoutVars/>
      </dgm:prSet>
      <dgm:spPr/>
    </dgm:pt>
    <dgm:pt modelId="{8645D944-47D9-744D-A7A2-FAA68136CB89}" type="pres">
      <dgm:prSet presAssocID="{E4EDBA6D-754D-4C2C-B71A-29012D562810}" presName="ThreeNodes_1" presStyleLbl="node1" presStyleIdx="0" presStyleCnt="3">
        <dgm:presLayoutVars>
          <dgm:bulletEnabled val="1"/>
        </dgm:presLayoutVars>
      </dgm:prSet>
      <dgm:spPr/>
    </dgm:pt>
    <dgm:pt modelId="{B03762D1-EDF2-C940-A9C3-7C4A5FE955EF}" type="pres">
      <dgm:prSet presAssocID="{E4EDBA6D-754D-4C2C-B71A-29012D562810}" presName="ThreeNodes_2" presStyleLbl="node1" presStyleIdx="1" presStyleCnt="3">
        <dgm:presLayoutVars>
          <dgm:bulletEnabled val="1"/>
        </dgm:presLayoutVars>
      </dgm:prSet>
      <dgm:spPr/>
    </dgm:pt>
    <dgm:pt modelId="{C4220CEA-9AC5-7E40-BCBF-65567CF24FA6}" type="pres">
      <dgm:prSet presAssocID="{E4EDBA6D-754D-4C2C-B71A-29012D562810}" presName="ThreeNodes_3" presStyleLbl="node1" presStyleIdx="2" presStyleCnt="3">
        <dgm:presLayoutVars>
          <dgm:bulletEnabled val="1"/>
        </dgm:presLayoutVars>
      </dgm:prSet>
      <dgm:spPr/>
    </dgm:pt>
    <dgm:pt modelId="{054997EF-0D13-2E40-A2BE-1DCF3FC66C53}" type="pres">
      <dgm:prSet presAssocID="{E4EDBA6D-754D-4C2C-B71A-29012D562810}" presName="ThreeConn_1-2" presStyleLbl="fgAccFollowNode1" presStyleIdx="0" presStyleCnt="2">
        <dgm:presLayoutVars>
          <dgm:bulletEnabled val="1"/>
        </dgm:presLayoutVars>
      </dgm:prSet>
      <dgm:spPr/>
    </dgm:pt>
    <dgm:pt modelId="{86D0DA92-B9FC-A149-892B-BCAA4B127FB2}" type="pres">
      <dgm:prSet presAssocID="{E4EDBA6D-754D-4C2C-B71A-29012D562810}" presName="ThreeConn_2-3" presStyleLbl="fgAccFollowNode1" presStyleIdx="1" presStyleCnt="2">
        <dgm:presLayoutVars>
          <dgm:bulletEnabled val="1"/>
        </dgm:presLayoutVars>
      </dgm:prSet>
      <dgm:spPr/>
    </dgm:pt>
    <dgm:pt modelId="{464C4136-12E4-EC43-A1AF-84CC72D9F6D3}" type="pres">
      <dgm:prSet presAssocID="{E4EDBA6D-754D-4C2C-B71A-29012D562810}" presName="ThreeNodes_1_text" presStyleLbl="node1" presStyleIdx="2" presStyleCnt="3">
        <dgm:presLayoutVars>
          <dgm:bulletEnabled val="1"/>
        </dgm:presLayoutVars>
      </dgm:prSet>
      <dgm:spPr/>
    </dgm:pt>
    <dgm:pt modelId="{38483836-425A-9040-8437-29A24155FD1F}" type="pres">
      <dgm:prSet presAssocID="{E4EDBA6D-754D-4C2C-B71A-29012D562810}" presName="ThreeNodes_2_text" presStyleLbl="node1" presStyleIdx="2" presStyleCnt="3">
        <dgm:presLayoutVars>
          <dgm:bulletEnabled val="1"/>
        </dgm:presLayoutVars>
      </dgm:prSet>
      <dgm:spPr/>
    </dgm:pt>
    <dgm:pt modelId="{E94BCCF3-BF8C-5445-AD88-797FA089B8D1}" type="pres">
      <dgm:prSet presAssocID="{E4EDBA6D-754D-4C2C-B71A-29012D56281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FD87302-139B-7243-9F65-4D2A923074E6}" type="presOf" srcId="{E819BEE2-7700-4F98-A97E-9006A25D21C9}" destId="{C4220CEA-9AC5-7E40-BCBF-65567CF24FA6}" srcOrd="0" destOrd="0" presId="urn:microsoft.com/office/officeart/2005/8/layout/vProcess5"/>
    <dgm:cxn modelId="{C7FB1F1E-4851-894F-A7D7-F2FEB8E99659}" type="presOf" srcId="{08CBADFB-123F-481D-B717-A5EFD2C0CE33}" destId="{38483836-425A-9040-8437-29A24155FD1F}" srcOrd="1" destOrd="0" presId="urn:microsoft.com/office/officeart/2005/8/layout/vProcess5"/>
    <dgm:cxn modelId="{7F7D2B1E-94F0-3D43-BDC8-D1B92A927D88}" type="presOf" srcId="{147B8EA0-38CB-4935-AE3E-264107C4CEAC}" destId="{86D0DA92-B9FC-A149-892B-BCAA4B127FB2}" srcOrd="0" destOrd="0" presId="urn:microsoft.com/office/officeart/2005/8/layout/vProcess5"/>
    <dgm:cxn modelId="{120FA923-44C3-45D8-BCD7-C7F7378CF5A5}" srcId="{E4EDBA6D-754D-4C2C-B71A-29012D562810}" destId="{77FBE87B-16B1-4EB5-B144-C3B40E91F8C9}" srcOrd="0" destOrd="0" parTransId="{5773ECB1-E69D-403E-8557-58605EC2631D}" sibTransId="{2A46AB7A-6A26-46CC-B863-886938A6547D}"/>
    <dgm:cxn modelId="{E5578A4A-C388-2644-8C47-4A382BFFD50D}" type="presOf" srcId="{77FBE87B-16B1-4EB5-B144-C3B40E91F8C9}" destId="{8645D944-47D9-744D-A7A2-FAA68136CB89}" srcOrd="0" destOrd="0" presId="urn:microsoft.com/office/officeart/2005/8/layout/vProcess5"/>
    <dgm:cxn modelId="{C81E2595-C4BD-9A4A-A2C3-787BB0E33A82}" type="presOf" srcId="{08CBADFB-123F-481D-B717-A5EFD2C0CE33}" destId="{B03762D1-EDF2-C940-A9C3-7C4A5FE955EF}" srcOrd="0" destOrd="0" presId="urn:microsoft.com/office/officeart/2005/8/layout/vProcess5"/>
    <dgm:cxn modelId="{18808298-89CD-5948-9F29-8657FA5D463F}" type="presOf" srcId="{E4EDBA6D-754D-4C2C-B71A-29012D562810}" destId="{4A920D5F-992E-F543-92CF-D36ACF335151}" srcOrd="0" destOrd="0" presId="urn:microsoft.com/office/officeart/2005/8/layout/vProcess5"/>
    <dgm:cxn modelId="{D156D89B-E8AF-48E7-929B-647ED5A0C1A8}" srcId="{E4EDBA6D-754D-4C2C-B71A-29012D562810}" destId="{E819BEE2-7700-4F98-A97E-9006A25D21C9}" srcOrd="2" destOrd="0" parTransId="{7B0BAD13-553B-41F5-B1E6-7BC93C95E92D}" sibTransId="{39E39840-07B6-4C0A-914A-AE955CCA2C67}"/>
    <dgm:cxn modelId="{1BE888BA-4FF6-4581-8487-0DE8406A56B5}" srcId="{E4EDBA6D-754D-4C2C-B71A-29012D562810}" destId="{08CBADFB-123F-481D-B717-A5EFD2C0CE33}" srcOrd="1" destOrd="0" parTransId="{1298A981-7EC4-4145-B6A2-D07CB55EAFCB}" sibTransId="{147B8EA0-38CB-4935-AE3E-264107C4CEAC}"/>
    <dgm:cxn modelId="{2A3EDBCD-8030-D64A-BEDF-316D15B663AA}" type="presOf" srcId="{E819BEE2-7700-4F98-A97E-9006A25D21C9}" destId="{E94BCCF3-BF8C-5445-AD88-797FA089B8D1}" srcOrd="1" destOrd="0" presId="urn:microsoft.com/office/officeart/2005/8/layout/vProcess5"/>
    <dgm:cxn modelId="{2D068CD1-2F3C-E347-9B6D-506233148837}" type="presOf" srcId="{2A46AB7A-6A26-46CC-B863-886938A6547D}" destId="{054997EF-0D13-2E40-A2BE-1DCF3FC66C53}" srcOrd="0" destOrd="0" presId="urn:microsoft.com/office/officeart/2005/8/layout/vProcess5"/>
    <dgm:cxn modelId="{10D697EE-1F22-CF49-85A0-6285CABCE786}" type="presOf" srcId="{77FBE87B-16B1-4EB5-B144-C3B40E91F8C9}" destId="{464C4136-12E4-EC43-A1AF-84CC72D9F6D3}" srcOrd="1" destOrd="0" presId="urn:microsoft.com/office/officeart/2005/8/layout/vProcess5"/>
    <dgm:cxn modelId="{F422E202-6D86-F34A-AA48-DB107EE55FAA}" type="presParOf" srcId="{4A920D5F-992E-F543-92CF-D36ACF335151}" destId="{75BE58F3-75AB-9248-8997-1D4AC05D6042}" srcOrd="0" destOrd="0" presId="urn:microsoft.com/office/officeart/2005/8/layout/vProcess5"/>
    <dgm:cxn modelId="{F615D4A7-6F52-194D-BC62-FBED482D7D52}" type="presParOf" srcId="{4A920D5F-992E-F543-92CF-D36ACF335151}" destId="{8645D944-47D9-744D-A7A2-FAA68136CB89}" srcOrd="1" destOrd="0" presId="urn:microsoft.com/office/officeart/2005/8/layout/vProcess5"/>
    <dgm:cxn modelId="{048FFB80-5186-D442-96BB-BFBE3A64058B}" type="presParOf" srcId="{4A920D5F-992E-F543-92CF-D36ACF335151}" destId="{B03762D1-EDF2-C940-A9C3-7C4A5FE955EF}" srcOrd="2" destOrd="0" presId="urn:microsoft.com/office/officeart/2005/8/layout/vProcess5"/>
    <dgm:cxn modelId="{24CAD767-EB2D-FA45-91BE-C1BB3321E430}" type="presParOf" srcId="{4A920D5F-992E-F543-92CF-D36ACF335151}" destId="{C4220CEA-9AC5-7E40-BCBF-65567CF24FA6}" srcOrd="3" destOrd="0" presId="urn:microsoft.com/office/officeart/2005/8/layout/vProcess5"/>
    <dgm:cxn modelId="{93A1A515-6910-F247-9EA8-4E26ACAEDB48}" type="presParOf" srcId="{4A920D5F-992E-F543-92CF-D36ACF335151}" destId="{054997EF-0D13-2E40-A2BE-1DCF3FC66C53}" srcOrd="4" destOrd="0" presId="urn:microsoft.com/office/officeart/2005/8/layout/vProcess5"/>
    <dgm:cxn modelId="{9C4F6969-2AEB-A24A-A14D-F69561E6AC8E}" type="presParOf" srcId="{4A920D5F-992E-F543-92CF-D36ACF335151}" destId="{86D0DA92-B9FC-A149-892B-BCAA4B127FB2}" srcOrd="5" destOrd="0" presId="urn:microsoft.com/office/officeart/2005/8/layout/vProcess5"/>
    <dgm:cxn modelId="{E6B2758C-E1BA-D24E-95E7-A072FAB4A276}" type="presParOf" srcId="{4A920D5F-992E-F543-92CF-D36ACF335151}" destId="{464C4136-12E4-EC43-A1AF-84CC72D9F6D3}" srcOrd="6" destOrd="0" presId="urn:microsoft.com/office/officeart/2005/8/layout/vProcess5"/>
    <dgm:cxn modelId="{533FCDEE-D07F-324B-9765-2044AF5427D8}" type="presParOf" srcId="{4A920D5F-992E-F543-92CF-D36ACF335151}" destId="{38483836-425A-9040-8437-29A24155FD1F}" srcOrd="7" destOrd="0" presId="urn:microsoft.com/office/officeart/2005/8/layout/vProcess5"/>
    <dgm:cxn modelId="{ACA551A0-6448-B645-86A7-9CE9EF4F3847}" type="presParOf" srcId="{4A920D5F-992E-F543-92CF-D36ACF335151}" destId="{E94BCCF3-BF8C-5445-AD88-797FA089B8D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5D944-47D9-744D-A7A2-FAA68136CB89}">
      <dsp:nvSpPr>
        <dsp:cNvPr id="0" name=""/>
        <dsp:cNvSpPr/>
      </dsp:nvSpPr>
      <dsp:spPr>
        <a:xfrm>
          <a:off x="0" y="0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Housekeeping</a:t>
          </a:r>
        </a:p>
      </dsp:txBody>
      <dsp:txXfrm>
        <a:off x="48689" y="48689"/>
        <a:ext cx="3996602" cy="1565001"/>
      </dsp:txXfrm>
    </dsp:sp>
    <dsp:sp modelId="{B03762D1-EDF2-C940-A9C3-7C4A5FE955EF}">
      <dsp:nvSpPr>
        <dsp:cNvPr id="0" name=""/>
        <dsp:cNvSpPr/>
      </dsp:nvSpPr>
      <dsp:spPr>
        <a:xfrm>
          <a:off x="510920" y="1939442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747215"/>
            <a:satOff val="-10594"/>
            <a:lumOff val="-1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Diagnostic Exam</a:t>
          </a:r>
        </a:p>
      </dsp:txBody>
      <dsp:txXfrm>
        <a:off x="559609" y="1988131"/>
        <a:ext cx="4101592" cy="1565001"/>
      </dsp:txXfrm>
    </dsp:sp>
    <dsp:sp modelId="{C4220CEA-9AC5-7E40-BCBF-65567CF24FA6}">
      <dsp:nvSpPr>
        <dsp:cNvPr id="0" name=""/>
        <dsp:cNvSpPr/>
      </dsp:nvSpPr>
      <dsp:spPr>
        <a:xfrm>
          <a:off x="1021841" y="3878884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1494430"/>
            <a:satOff val="-21188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Preview for next class</a:t>
          </a:r>
        </a:p>
      </dsp:txBody>
      <dsp:txXfrm>
        <a:off x="1070530" y="3927573"/>
        <a:ext cx="4101592" cy="1565001"/>
      </dsp:txXfrm>
    </dsp:sp>
    <dsp:sp modelId="{054997EF-0D13-2E40-A2BE-1DCF3FC66C53}">
      <dsp:nvSpPr>
        <dsp:cNvPr id="0" name=""/>
        <dsp:cNvSpPr/>
      </dsp:nvSpPr>
      <dsp:spPr>
        <a:xfrm>
          <a:off x="4709891" y="126063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53014" y="1260637"/>
        <a:ext cx="594300" cy="813111"/>
      </dsp:txXfrm>
    </dsp:sp>
    <dsp:sp modelId="{86D0DA92-B9FC-A149-892B-BCAA4B127FB2}">
      <dsp:nvSpPr>
        <dsp:cNvPr id="0" name=""/>
        <dsp:cNvSpPr/>
      </dsp:nvSpPr>
      <dsp:spPr>
        <a:xfrm>
          <a:off x="5220812" y="318899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00972"/>
            <a:satOff val="-18233"/>
            <a:lumOff val="-14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00972"/>
              <a:satOff val="-18233"/>
              <a:lumOff val="-14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63935" y="3188997"/>
        <a:ext cx="594300" cy="81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6B19-0838-8C4D-B14B-B8FF30AA76A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3D314-1F5A-AB4E-ABE7-9C5E0CD1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2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4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1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7E8C5D14-1FE5-4E78-901B-86EB53F6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EFD404E-14B6-4461-B0DA-EA0E08E99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F649E-7112-4262-B229-0D48A440D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1334"/>
          <a:stretch/>
        </p:blipFill>
        <p:spPr>
          <a:xfrm>
            <a:off x="-3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B34A0-C77A-664C-9B51-ADD51A38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23013"/>
            <a:ext cx="10515600" cy="309406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RDG 1300_P07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193001"/>
            <a:ext cx="10515599" cy="822960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3141E-E631-0F49-AA5A-2A784A7CE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089" y="4315710"/>
            <a:ext cx="9751823" cy="58261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/>
              <a:t>Tuesday, 8.31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4650963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5AD7F-ED5B-744A-A560-DB1712DD9023}"/>
              </a:ext>
            </a:extLst>
          </p:cNvPr>
          <p:cNvSpPr txBox="1"/>
          <p:nvPr/>
        </p:nvSpPr>
        <p:spPr>
          <a:xfrm>
            <a:off x="245769" y="238722"/>
            <a:ext cx="2859110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NOTE: I can’t require masks or vaccines in this class, but university leadership recommends both so that we can remain in-person this semester</a:t>
            </a:r>
          </a:p>
        </p:txBody>
      </p:sp>
    </p:spTree>
    <p:extLst>
      <p:ext uri="{BB962C8B-B14F-4D97-AF65-F5344CB8AC3E}">
        <p14:creationId xmlns:p14="http://schemas.microsoft.com/office/powerpoint/2010/main" val="221690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ED6C6-71AA-4844-9906-1A7F2675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CB1B2-BCB9-4381-AF4F-DFD753BF9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230135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47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4C01-EC7C-F649-A648-AAFEDB3B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B405-121C-9D47-A655-B459A777E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3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4D04-5D19-5C4A-B36B-B04D9D07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04D76-D3FD-954D-A197-E38D66E8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Questions</a:t>
            </a:r>
          </a:p>
          <a:p>
            <a:r>
              <a:rPr lang="en-US" dirty="0"/>
              <a:t>Varying lengths, 1 essay question</a:t>
            </a:r>
          </a:p>
          <a:p>
            <a:r>
              <a:rPr lang="en-US" dirty="0"/>
              <a:t>Must complete in 90 minutes unless other arrangements have been made </a:t>
            </a:r>
          </a:p>
          <a:p>
            <a:r>
              <a:rPr lang="en-US" dirty="0"/>
              <a:t>Feel free to ask questions </a:t>
            </a:r>
          </a:p>
        </p:txBody>
      </p:sp>
    </p:spTree>
    <p:extLst>
      <p:ext uri="{BB962C8B-B14F-4D97-AF65-F5344CB8AC3E}">
        <p14:creationId xmlns:p14="http://schemas.microsoft.com/office/powerpoint/2010/main" val="279133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951FF-EF1F-B84F-BAD6-773A2E8D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en-US" sz="3200"/>
              <a:t>For Next Time 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B666-0115-744E-8771-44BE7F4F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5993892" cy="3560251"/>
          </a:xfrm>
        </p:spPr>
        <p:txBody>
          <a:bodyPr>
            <a:normAutofit/>
          </a:bodyPr>
          <a:lstStyle/>
          <a:p>
            <a:r>
              <a:rPr lang="en-US" sz="1800" b="1"/>
              <a:t>Read</a:t>
            </a:r>
            <a:r>
              <a:rPr lang="en-US" sz="1800"/>
              <a:t> Williams (2020) ”Sexism Isn’t a Women’s issue”</a:t>
            </a:r>
          </a:p>
          <a:p>
            <a:r>
              <a:rPr lang="en-US" sz="1800" b="1"/>
              <a:t>Explore</a:t>
            </a:r>
            <a:r>
              <a:rPr lang="en-US" sz="1800"/>
              <a:t> website “Black Women Aren’t Paid Fairly”</a:t>
            </a:r>
            <a:endParaRPr lang="en-US" sz="1800" b="1"/>
          </a:p>
          <a:p>
            <a:r>
              <a:rPr lang="en-US" sz="1800" b="1"/>
              <a:t>Complete </a:t>
            </a:r>
            <a:r>
              <a:rPr lang="en-US" sz="1800"/>
              <a:t>Reading Log 3 (Submit in Canvas) </a:t>
            </a:r>
          </a:p>
          <a:p>
            <a:pPr lvl="1"/>
            <a:r>
              <a:rPr lang="en-US" sz="1800"/>
              <a:t>Try to find connections with the other readings that we’ve done this semester so far</a:t>
            </a:r>
          </a:p>
          <a:p>
            <a:endParaRPr lang="en-US" sz="1800"/>
          </a:p>
        </p:txBody>
      </p:sp>
      <p:pic>
        <p:nvPicPr>
          <p:cNvPr id="7" name="Picture 6" descr="A cat wearing a hat&#10;&#10;Description automatically generated with low confidence">
            <a:extLst>
              <a:ext uri="{FF2B5EF4-FFF2-40B4-BE49-F238E27FC236}">
                <a16:creationId xmlns:a16="http://schemas.microsoft.com/office/drawing/2014/main" id="{F39C6788-B23A-DD4F-8CA9-CEB3FA77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814" y="646937"/>
            <a:ext cx="4097657" cy="54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838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DA8F7A"/>
      </a:accent1>
      <a:accent2>
        <a:srgbClr val="C59D55"/>
      </a:accent2>
      <a:accent3>
        <a:srgbClr val="A2A661"/>
      </a:accent3>
      <a:accent4>
        <a:srgbClr val="84B053"/>
      </a:accent4>
      <a:accent5>
        <a:srgbClr val="67B45D"/>
      </a:accent5>
      <a:accent6>
        <a:srgbClr val="55B472"/>
      </a:accent6>
      <a:hlink>
        <a:srgbClr val="5C8B9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118</Words>
  <Application>Microsoft Macintosh PowerPoint</Application>
  <PresentationFormat>Widescreen</PresentationFormat>
  <Paragraphs>20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Neue Haas Grotesk Text Pro</vt:lpstr>
      <vt:lpstr>AccentBoxVTI</vt:lpstr>
      <vt:lpstr>RDG 1300_P07</vt:lpstr>
      <vt:lpstr>Agenda</vt:lpstr>
      <vt:lpstr>Technology stuff</vt:lpstr>
      <vt:lpstr>Diagnostic Exam</vt:lpstr>
      <vt:lpstr>For Next Time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Dyer, James M</dc:creator>
  <cp:lastModifiedBy>Dyer, James M</cp:lastModifiedBy>
  <cp:revision>9</cp:revision>
  <dcterms:created xsi:type="dcterms:W3CDTF">2021-08-23T04:03:15Z</dcterms:created>
  <dcterms:modified xsi:type="dcterms:W3CDTF">2021-08-31T16:31:09Z</dcterms:modified>
</cp:coreProperties>
</file>