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83" r:id="rId3"/>
    <p:sldId id="260" r:id="rId4"/>
    <p:sldId id="261" r:id="rId5"/>
    <p:sldId id="274" r:id="rId6"/>
    <p:sldId id="273" r:id="rId7"/>
    <p:sldId id="272" r:id="rId8"/>
    <p:sldId id="263" r:id="rId9"/>
    <p:sldId id="284" r:id="rId10"/>
    <p:sldId id="281" r:id="rId11"/>
    <p:sldId id="279" r:id="rId12"/>
    <p:sldId id="286" r:id="rId13"/>
    <p:sldId id="28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12"/>
    <p:restoredTop sz="94231"/>
  </p:normalViewPr>
  <p:slideViewPr>
    <p:cSldViewPr snapToGrid="0" snapToObjects="1">
      <p:cViewPr varScale="1">
        <p:scale>
          <a:sx n="118" d="100"/>
          <a:sy n="118" d="100"/>
        </p:scale>
        <p:origin x="21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B43308-2EA6-48B1-BB51-2CE429F2810A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B457B57-EA89-471D-848A-515210F43353}">
      <dgm:prSet/>
      <dgm:spPr/>
      <dgm:t>
        <a:bodyPr/>
        <a:lstStyle/>
        <a:p>
          <a:r>
            <a:rPr lang="en-US"/>
            <a:t>What’s the purpose of the exam?</a:t>
          </a:r>
        </a:p>
      </dgm:t>
    </dgm:pt>
    <dgm:pt modelId="{99352245-3815-4F01-AF64-08004849F106}" type="parTrans" cxnId="{3A9AB534-4B16-4225-BE48-688A4295A2E2}">
      <dgm:prSet/>
      <dgm:spPr/>
      <dgm:t>
        <a:bodyPr/>
        <a:lstStyle/>
        <a:p>
          <a:endParaRPr lang="en-US"/>
        </a:p>
      </dgm:t>
    </dgm:pt>
    <dgm:pt modelId="{B68ED4A8-5F76-4D79-8F90-11781E7294F1}" type="sibTrans" cxnId="{3A9AB534-4B16-4225-BE48-688A4295A2E2}">
      <dgm:prSet/>
      <dgm:spPr/>
      <dgm:t>
        <a:bodyPr/>
        <a:lstStyle/>
        <a:p>
          <a:endParaRPr lang="en-US"/>
        </a:p>
      </dgm:t>
    </dgm:pt>
    <dgm:pt modelId="{4CCEDB07-5C87-46E4-888A-44EFFA03FA71}">
      <dgm:prSet/>
      <dgm:spPr/>
      <dgm:t>
        <a:bodyPr/>
        <a:lstStyle/>
        <a:p>
          <a:r>
            <a:rPr lang="en-US"/>
            <a:t>What are the expectations?</a:t>
          </a:r>
        </a:p>
      </dgm:t>
    </dgm:pt>
    <dgm:pt modelId="{C307A0EA-63E8-4A72-84F2-76FB8AA58D4E}" type="parTrans" cxnId="{564E8D96-E673-45E3-8742-A0FD40244779}">
      <dgm:prSet/>
      <dgm:spPr/>
      <dgm:t>
        <a:bodyPr/>
        <a:lstStyle/>
        <a:p>
          <a:endParaRPr lang="en-US"/>
        </a:p>
      </dgm:t>
    </dgm:pt>
    <dgm:pt modelId="{B45B3D56-4E7E-40DC-9B0E-0F2BEB1D3FD4}" type="sibTrans" cxnId="{564E8D96-E673-45E3-8742-A0FD40244779}">
      <dgm:prSet/>
      <dgm:spPr/>
      <dgm:t>
        <a:bodyPr/>
        <a:lstStyle/>
        <a:p>
          <a:endParaRPr lang="en-US"/>
        </a:p>
      </dgm:t>
    </dgm:pt>
    <dgm:pt modelId="{CAE12FDC-65B6-4740-905F-F05C49BB5041}">
      <dgm:prSet/>
      <dgm:spPr/>
      <dgm:t>
        <a:bodyPr/>
        <a:lstStyle/>
        <a:p>
          <a:r>
            <a:rPr lang="en-US"/>
            <a:t>What’s the format of the exam?</a:t>
          </a:r>
        </a:p>
      </dgm:t>
    </dgm:pt>
    <dgm:pt modelId="{8E2A036F-C934-48A9-A8DD-50766E512E71}" type="parTrans" cxnId="{78EEB122-8587-416E-A8DD-7A1E5769F132}">
      <dgm:prSet/>
      <dgm:spPr/>
      <dgm:t>
        <a:bodyPr/>
        <a:lstStyle/>
        <a:p>
          <a:endParaRPr lang="en-US"/>
        </a:p>
      </dgm:t>
    </dgm:pt>
    <dgm:pt modelId="{DA631565-9E70-433E-9C4D-D24AD235C3F7}" type="sibTrans" cxnId="{78EEB122-8587-416E-A8DD-7A1E5769F132}">
      <dgm:prSet/>
      <dgm:spPr/>
      <dgm:t>
        <a:bodyPr/>
        <a:lstStyle/>
        <a:p>
          <a:endParaRPr lang="en-US"/>
        </a:p>
      </dgm:t>
    </dgm:pt>
    <dgm:pt modelId="{923C95FB-92FA-4278-A462-44488621464A}">
      <dgm:prSet/>
      <dgm:spPr/>
      <dgm:t>
        <a:bodyPr/>
        <a:lstStyle/>
        <a:p>
          <a:r>
            <a:rPr lang="en-US"/>
            <a:t>What types of exams have you completed in this class (or others in this subject)? </a:t>
          </a:r>
        </a:p>
      </dgm:t>
    </dgm:pt>
    <dgm:pt modelId="{B73BBDE8-4D51-4265-9F50-7A87E45B38E2}" type="parTrans" cxnId="{294A8025-4039-4733-9532-BCB15E2AD56D}">
      <dgm:prSet/>
      <dgm:spPr/>
      <dgm:t>
        <a:bodyPr/>
        <a:lstStyle/>
        <a:p>
          <a:endParaRPr lang="en-US"/>
        </a:p>
      </dgm:t>
    </dgm:pt>
    <dgm:pt modelId="{BD4C0D65-AFDC-45DC-870A-BCE652744516}" type="sibTrans" cxnId="{294A8025-4039-4733-9532-BCB15E2AD56D}">
      <dgm:prSet/>
      <dgm:spPr/>
      <dgm:t>
        <a:bodyPr/>
        <a:lstStyle/>
        <a:p>
          <a:endParaRPr lang="en-US"/>
        </a:p>
      </dgm:t>
    </dgm:pt>
    <dgm:pt modelId="{417ACFDF-F5A0-448F-8D9E-965DEB23AFE9}">
      <dgm:prSet/>
      <dgm:spPr/>
      <dgm:t>
        <a:bodyPr/>
        <a:lstStyle/>
        <a:p>
          <a:r>
            <a:rPr lang="en-US"/>
            <a:t>What do you need to show you know for the exam?</a:t>
          </a:r>
        </a:p>
      </dgm:t>
    </dgm:pt>
    <dgm:pt modelId="{2F823215-44BB-4998-8CE3-EC140342A5BA}" type="parTrans" cxnId="{1190B441-3EB7-4BF2-A834-43318E165720}">
      <dgm:prSet/>
      <dgm:spPr/>
      <dgm:t>
        <a:bodyPr/>
        <a:lstStyle/>
        <a:p>
          <a:endParaRPr lang="en-US"/>
        </a:p>
      </dgm:t>
    </dgm:pt>
    <dgm:pt modelId="{E6D9A3FB-C23C-42B1-9DFD-A8C3CB0ECFBD}" type="sibTrans" cxnId="{1190B441-3EB7-4BF2-A834-43318E165720}">
      <dgm:prSet/>
      <dgm:spPr/>
      <dgm:t>
        <a:bodyPr/>
        <a:lstStyle/>
        <a:p>
          <a:endParaRPr lang="en-US"/>
        </a:p>
      </dgm:t>
    </dgm:pt>
    <dgm:pt modelId="{C7946467-BB99-4013-AFFA-E87FE85B3A61}">
      <dgm:prSet/>
      <dgm:spPr/>
    </dgm:pt>
    <dgm:pt modelId="{A6F562B2-1922-4A4B-9B5C-82B5F6DA6073}" type="parTrans" cxnId="{139E3738-F372-4387-B08B-FAF8D67FFF47}">
      <dgm:prSet/>
      <dgm:spPr/>
      <dgm:t>
        <a:bodyPr/>
        <a:lstStyle/>
        <a:p>
          <a:endParaRPr lang="en-US"/>
        </a:p>
      </dgm:t>
    </dgm:pt>
    <dgm:pt modelId="{13415236-2276-4C1A-A4BF-317305811B17}" type="sibTrans" cxnId="{139E3738-F372-4387-B08B-FAF8D67FFF47}">
      <dgm:prSet/>
      <dgm:spPr/>
      <dgm:t>
        <a:bodyPr/>
        <a:lstStyle/>
        <a:p>
          <a:endParaRPr lang="en-US"/>
        </a:p>
      </dgm:t>
    </dgm:pt>
    <dgm:pt modelId="{B0F47C9D-766A-4374-9DD7-A78C9743404D}">
      <dgm:prSet/>
      <dgm:spPr/>
    </dgm:pt>
    <dgm:pt modelId="{567F7085-446A-42F6-A9C0-C903BDDC3957}" type="parTrans" cxnId="{71E46347-8D46-420F-9A69-6DC0FCFA46A7}">
      <dgm:prSet/>
      <dgm:spPr/>
      <dgm:t>
        <a:bodyPr/>
        <a:lstStyle/>
        <a:p>
          <a:endParaRPr lang="en-US"/>
        </a:p>
      </dgm:t>
    </dgm:pt>
    <dgm:pt modelId="{FFE62A0B-94E8-40BC-B382-2C6D741D1B87}" type="sibTrans" cxnId="{71E46347-8D46-420F-9A69-6DC0FCFA46A7}">
      <dgm:prSet/>
      <dgm:spPr/>
      <dgm:t>
        <a:bodyPr/>
        <a:lstStyle/>
        <a:p>
          <a:endParaRPr lang="en-US"/>
        </a:p>
      </dgm:t>
    </dgm:pt>
    <dgm:pt modelId="{BFE19844-E997-0249-908A-C5E4EAF40FEF}" type="pres">
      <dgm:prSet presAssocID="{95B43308-2EA6-48B1-BB51-2CE429F2810A}" presName="outerComposite" presStyleCnt="0">
        <dgm:presLayoutVars>
          <dgm:chMax val="5"/>
          <dgm:dir/>
          <dgm:resizeHandles val="exact"/>
        </dgm:presLayoutVars>
      </dgm:prSet>
      <dgm:spPr/>
    </dgm:pt>
    <dgm:pt modelId="{364DA2B3-4689-E84E-9795-EEB9DFA814DD}" type="pres">
      <dgm:prSet presAssocID="{95B43308-2EA6-48B1-BB51-2CE429F2810A}" presName="dummyMaxCanvas" presStyleCnt="0">
        <dgm:presLayoutVars/>
      </dgm:prSet>
      <dgm:spPr/>
    </dgm:pt>
    <dgm:pt modelId="{B2EA7AED-38E8-8040-9DD9-14860ED98D6A}" type="pres">
      <dgm:prSet presAssocID="{95B43308-2EA6-48B1-BB51-2CE429F2810A}" presName="FiveNodes_1" presStyleLbl="node1" presStyleIdx="0" presStyleCnt="5">
        <dgm:presLayoutVars>
          <dgm:bulletEnabled val="1"/>
        </dgm:presLayoutVars>
      </dgm:prSet>
      <dgm:spPr/>
    </dgm:pt>
    <dgm:pt modelId="{0A812EF0-C8E6-2744-90DC-6867CD1871BD}" type="pres">
      <dgm:prSet presAssocID="{95B43308-2EA6-48B1-BB51-2CE429F2810A}" presName="FiveNodes_2" presStyleLbl="node1" presStyleIdx="1" presStyleCnt="5">
        <dgm:presLayoutVars>
          <dgm:bulletEnabled val="1"/>
        </dgm:presLayoutVars>
      </dgm:prSet>
      <dgm:spPr/>
    </dgm:pt>
    <dgm:pt modelId="{731546E8-1CCF-C04C-89CF-A2592B8FD99F}" type="pres">
      <dgm:prSet presAssocID="{95B43308-2EA6-48B1-BB51-2CE429F2810A}" presName="FiveNodes_3" presStyleLbl="node1" presStyleIdx="2" presStyleCnt="5">
        <dgm:presLayoutVars>
          <dgm:bulletEnabled val="1"/>
        </dgm:presLayoutVars>
      </dgm:prSet>
      <dgm:spPr/>
    </dgm:pt>
    <dgm:pt modelId="{18E9C259-2A3C-384C-B6CB-8CD94A5ED1A4}" type="pres">
      <dgm:prSet presAssocID="{95B43308-2EA6-48B1-BB51-2CE429F2810A}" presName="FiveNodes_4" presStyleLbl="node1" presStyleIdx="3" presStyleCnt="5">
        <dgm:presLayoutVars>
          <dgm:bulletEnabled val="1"/>
        </dgm:presLayoutVars>
      </dgm:prSet>
      <dgm:spPr/>
    </dgm:pt>
    <dgm:pt modelId="{5099AF46-76CE-234D-9848-520DBD72490E}" type="pres">
      <dgm:prSet presAssocID="{95B43308-2EA6-48B1-BB51-2CE429F2810A}" presName="FiveNodes_5" presStyleLbl="node1" presStyleIdx="4" presStyleCnt="5">
        <dgm:presLayoutVars>
          <dgm:bulletEnabled val="1"/>
        </dgm:presLayoutVars>
      </dgm:prSet>
      <dgm:spPr/>
    </dgm:pt>
    <dgm:pt modelId="{738B618B-6980-1C4A-A9C1-7EC01FDECFED}" type="pres">
      <dgm:prSet presAssocID="{95B43308-2EA6-48B1-BB51-2CE429F2810A}" presName="FiveConn_1-2" presStyleLbl="fgAccFollowNode1" presStyleIdx="0" presStyleCnt="4">
        <dgm:presLayoutVars>
          <dgm:bulletEnabled val="1"/>
        </dgm:presLayoutVars>
      </dgm:prSet>
      <dgm:spPr/>
    </dgm:pt>
    <dgm:pt modelId="{786AF62F-6799-CA44-87C6-1C749F771A0E}" type="pres">
      <dgm:prSet presAssocID="{95B43308-2EA6-48B1-BB51-2CE429F2810A}" presName="FiveConn_2-3" presStyleLbl="fgAccFollowNode1" presStyleIdx="1" presStyleCnt="4">
        <dgm:presLayoutVars>
          <dgm:bulletEnabled val="1"/>
        </dgm:presLayoutVars>
      </dgm:prSet>
      <dgm:spPr/>
    </dgm:pt>
    <dgm:pt modelId="{C064C7A3-F01E-3147-809E-37B99A4A43D8}" type="pres">
      <dgm:prSet presAssocID="{95B43308-2EA6-48B1-BB51-2CE429F2810A}" presName="FiveConn_3-4" presStyleLbl="fgAccFollowNode1" presStyleIdx="2" presStyleCnt="4">
        <dgm:presLayoutVars>
          <dgm:bulletEnabled val="1"/>
        </dgm:presLayoutVars>
      </dgm:prSet>
      <dgm:spPr/>
    </dgm:pt>
    <dgm:pt modelId="{84B01730-E010-C94A-85D2-F56DA461A8D5}" type="pres">
      <dgm:prSet presAssocID="{95B43308-2EA6-48B1-BB51-2CE429F2810A}" presName="FiveConn_4-5" presStyleLbl="fgAccFollowNode1" presStyleIdx="3" presStyleCnt="4">
        <dgm:presLayoutVars>
          <dgm:bulletEnabled val="1"/>
        </dgm:presLayoutVars>
      </dgm:prSet>
      <dgm:spPr/>
    </dgm:pt>
    <dgm:pt modelId="{11D002C4-5AD4-E145-A71E-8FE699CE6FB8}" type="pres">
      <dgm:prSet presAssocID="{95B43308-2EA6-48B1-BB51-2CE429F2810A}" presName="FiveNodes_1_text" presStyleLbl="node1" presStyleIdx="4" presStyleCnt="5">
        <dgm:presLayoutVars>
          <dgm:bulletEnabled val="1"/>
        </dgm:presLayoutVars>
      </dgm:prSet>
      <dgm:spPr/>
    </dgm:pt>
    <dgm:pt modelId="{D99B2F9B-4FB3-9347-B32D-4655A442FE5B}" type="pres">
      <dgm:prSet presAssocID="{95B43308-2EA6-48B1-BB51-2CE429F2810A}" presName="FiveNodes_2_text" presStyleLbl="node1" presStyleIdx="4" presStyleCnt="5">
        <dgm:presLayoutVars>
          <dgm:bulletEnabled val="1"/>
        </dgm:presLayoutVars>
      </dgm:prSet>
      <dgm:spPr/>
    </dgm:pt>
    <dgm:pt modelId="{CBEF1BB9-F91E-B044-9316-9A18FA53F7D2}" type="pres">
      <dgm:prSet presAssocID="{95B43308-2EA6-48B1-BB51-2CE429F2810A}" presName="FiveNodes_3_text" presStyleLbl="node1" presStyleIdx="4" presStyleCnt="5">
        <dgm:presLayoutVars>
          <dgm:bulletEnabled val="1"/>
        </dgm:presLayoutVars>
      </dgm:prSet>
      <dgm:spPr/>
    </dgm:pt>
    <dgm:pt modelId="{3D0A094C-FDCF-5541-9AC3-C2C8E5818FEB}" type="pres">
      <dgm:prSet presAssocID="{95B43308-2EA6-48B1-BB51-2CE429F2810A}" presName="FiveNodes_4_text" presStyleLbl="node1" presStyleIdx="4" presStyleCnt="5">
        <dgm:presLayoutVars>
          <dgm:bulletEnabled val="1"/>
        </dgm:presLayoutVars>
      </dgm:prSet>
      <dgm:spPr/>
    </dgm:pt>
    <dgm:pt modelId="{26E294E0-6173-2F47-AAB6-0516B51D07B8}" type="pres">
      <dgm:prSet presAssocID="{95B43308-2EA6-48B1-BB51-2CE429F2810A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AFD15A12-2D02-D446-9446-EFC49BA9F34C}" type="presOf" srcId="{417ACFDF-F5A0-448F-8D9E-965DEB23AFE9}" destId="{5099AF46-76CE-234D-9848-520DBD72490E}" srcOrd="0" destOrd="0" presId="urn:microsoft.com/office/officeart/2005/8/layout/vProcess5"/>
    <dgm:cxn modelId="{C1D5E518-CD53-8C46-B62A-8FEC8881FA8A}" type="presOf" srcId="{B45B3D56-4E7E-40DC-9B0E-0F2BEB1D3FD4}" destId="{786AF62F-6799-CA44-87C6-1C749F771A0E}" srcOrd="0" destOrd="0" presId="urn:microsoft.com/office/officeart/2005/8/layout/vProcess5"/>
    <dgm:cxn modelId="{78EEB122-8587-416E-A8DD-7A1E5769F132}" srcId="{95B43308-2EA6-48B1-BB51-2CE429F2810A}" destId="{CAE12FDC-65B6-4740-905F-F05C49BB5041}" srcOrd="2" destOrd="0" parTransId="{8E2A036F-C934-48A9-A8DD-50766E512E71}" sibTransId="{DA631565-9E70-433E-9C4D-D24AD235C3F7}"/>
    <dgm:cxn modelId="{294A8025-4039-4733-9532-BCB15E2AD56D}" srcId="{95B43308-2EA6-48B1-BB51-2CE429F2810A}" destId="{923C95FB-92FA-4278-A462-44488621464A}" srcOrd="3" destOrd="0" parTransId="{B73BBDE8-4D51-4265-9F50-7A87E45B38E2}" sibTransId="{BD4C0D65-AFDC-45DC-870A-BCE652744516}"/>
    <dgm:cxn modelId="{02B35829-98C3-9B40-B033-A558210B0BAC}" type="presOf" srcId="{B68ED4A8-5F76-4D79-8F90-11781E7294F1}" destId="{738B618B-6980-1C4A-A9C1-7EC01FDECFED}" srcOrd="0" destOrd="0" presId="urn:microsoft.com/office/officeart/2005/8/layout/vProcess5"/>
    <dgm:cxn modelId="{3A9AB534-4B16-4225-BE48-688A4295A2E2}" srcId="{95B43308-2EA6-48B1-BB51-2CE429F2810A}" destId="{5B457B57-EA89-471D-848A-515210F43353}" srcOrd="0" destOrd="0" parTransId="{99352245-3815-4F01-AF64-08004849F106}" sibTransId="{B68ED4A8-5F76-4D79-8F90-11781E7294F1}"/>
    <dgm:cxn modelId="{139E3738-F372-4387-B08B-FAF8D67FFF47}" srcId="{95B43308-2EA6-48B1-BB51-2CE429F2810A}" destId="{C7946467-BB99-4013-AFFA-E87FE85B3A61}" srcOrd="5" destOrd="0" parTransId="{A6F562B2-1922-4A4B-9B5C-82B5F6DA6073}" sibTransId="{13415236-2276-4C1A-A4BF-317305811B17}"/>
    <dgm:cxn modelId="{01D1103E-566B-124F-8B9C-1C66179ED2C4}" type="presOf" srcId="{BD4C0D65-AFDC-45DC-870A-BCE652744516}" destId="{84B01730-E010-C94A-85D2-F56DA461A8D5}" srcOrd="0" destOrd="0" presId="urn:microsoft.com/office/officeart/2005/8/layout/vProcess5"/>
    <dgm:cxn modelId="{1190B441-3EB7-4BF2-A834-43318E165720}" srcId="{95B43308-2EA6-48B1-BB51-2CE429F2810A}" destId="{417ACFDF-F5A0-448F-8D9E-965DEB23AFE9}" srcOrd="4" destOrd="0" parTransId="{2F823215-44BB-4998-8CE3-EC140342A5BA}" sibTransId="{E6D9A3FB-C23C-42B1-9DFD-A8C3CB0ECFBD}"/>
    <dgm:cxn modelId="{71E46347-8D46-420F-9A69-6DC0FCFA46A7}" srcId="{95B43308-2EA6-48B1-BB51-2CE429F2810A}" destId="{B0F47C9D-766A-4374-9DD7-A78C9743404D}" srcOrd="6" destOrd="0" parTransId="{567F7085-446A-42F6-A9C0-C903BDDC3957}" sibTransId="{FFE62A0B-94E8-40BC-B382-2C6D741D1B87}"/>
    <dgm:cxn modelId="{17590A4E-6F8D-A641-A3C7-4F30F92B46F6}" type="presOf" srcId="{CAE12FDC-65B6-4740-905F-F05C49BB5041}" destId="{CBEF1BB9-F91E-B044-9316-9A18FA53F7D2}" srcOrd="1" destOrd="0" presId="urn:microsoft.com/office/officeart/2005/8/layout/vProcess5"/>
    <dgm:cxn modelId="{E69D6D57-1B47-1747-91C0-1E871062412D}" type="presOf" srcId="{4CCEDB07-5C87-46E4-888A-44EFFA03FA71}" destId="{0A812EF0-C8E6-2744-90DC-6867CD1871BD}" srcOrd="0" destOrd="0" presId="urn:microsoft.com/office/officeart/2005/8/layout/vProcess5"/>
    <dgm:cxn modelId="{9A5D8E57-4B84-4A4C-8964-95C98D07B53F}" type="presOf" srcId="{5B457B57-EA89-471D-848A-515210F43353}" destId="{B2EA7AED-38E8-8040-9DD9-14860ED98D6A}" srcOrd="0" destOrd="0" presId="urn:microsoft.com/office/officeart/2005/8/layout/vProcess5"/>
    <dgm:cxn modelId="{F356CB69-476F-424F-A3E5-6753E7EE6C1E}" type="presOf" srcId="{CAE12FDC-65B6-4740-905F-F05C49BB5041}" destId="{731546E8-1CCF-C04C-89CF-A2592B8FD99F}" srcOrd="0" destOrd="0" presId="urn:microsoft.com/office/officeart/2005/8/layout/vProcess5"/>
    <dgm:cxn modelId="{C1B6347A-69C0-7E40-BF64-404C7B36929A}" type="presOf" srcId="{417ACFDF-F5A0-448F-8D9E-965DEB23AFE9}" destId="{26E294E0-6173-2F47-AAB6-0516B51D07B8}" srcOrd="1" destOrd="0" presId="urn:microsoft.com/office/officeart/2005/8/layout/vProcess5"/>
    <dgm:cxn modelId="{564E8D96-E673-45E3-8742-A0FD40244779}" srcId="{95B43308-2EA6-48B1-BB51-2CE429F2810A}" destId="{4CCEDB07-5C87-46E4-888A-44EFFA03FA71}" srcOrd="1" destOrd="0" parTransId="{C307A0EA-63E8-4A72-84F2-76FB8AA58D4E}" sibTransId="{B45B3D56-4E7E-40DC-9B0E-0F2BEB1D3FD4}"/>
    <dgm:cxn modelId="{5D95099F-489B-ED48-958F-C08BD86F0B4C}" type="presOf" srcId="{923C95FB-92FA-4278-A462-44488621464A}" destId="{18E9C259-2A3C-384C-B6CB-8CD94A5ED1A4}" srcOrd="0" destOrd="0" presId="urn:microsoft.com/office/officeart/2005/8/layout/vProcess5"/>
    <dgm:cxn modelId="{22E3A8B9-2C4C-5E41-86EB-5CCF16223B17}" type="presOf" srcId="{923C95FB-92FA-4278-A462-44488621464A}" destId="{3D0A094C-FDCF-5541-9AC3-C2C8E5818FEB}" srcOrd="1" destOrd="0" presId="urn:microsoft.com/office/officeart/2005/8/layout/vProcess5"/>
    <dgm:cxn modelId="{74687BBB-BCC4-2A4A-9E56-3DC35F4A1E54}" type="presOf" srcId="{4CCEDB07-5C87-46E4-888A-44EFFA03FA71}" destId="{D99B2F9B-4FB3-9347-B32D-4655A442FE5B}" srcOrd="1" destOrd="0" presId="urn:microsoft.com/office/officeart/2005/8/layout/vProcess5"/>
    <dgm:cxn modelId="{4304F4C0-DBFD-7A43-BE9E-B3F16C418928}" type="presOf" srcId="{DA631565-9E70-433E-9C4D-D24AD235C3F7}" destId="{C064C7A3-F01E-3147-809E-37B99A4A43D8}" srcOrd="0" destOrd="0" presId="urn:microsoft.com/office/officeart/2005/8/layout/vProcess5"/>
    <dgm:cxn modelId="{B8A814DA-E323-8B4D-BC95-B9E76138B1C0}" type="presOf" srcId="{5B457B57-EA89-471D-848A-515210F43353}" destId="{11D002C4-5AD4-E145-A71E-8FE699CE6FB8}" srcOrd="1" destOrd="0" presId="urn:microsoft.com/office/officeart/2005/8/layout/vProcess5"/>
    <dgm:cxn modelId="{A31B02EB-5032-5647-A52D-917A7C897685}" type="presOf" srcId="{95B43308-2EA6-48B1-BB51-2CE429F2810A}" destId="{BFE19844-E997-0249-908A-C5E4EAF40FEF}" srcOrd="0" destOrd="0" presId="urn:microsoft.com/office/officeart/2005/8/layout/vProcess5"/>
    <dgm:cxn modelId="{DC34AE80-0548-284F-B560-33831EDE7E62}" type="presParOf" srcId="{BFE19844-E997-0249-908A-C5E4EAF40FEF}" destId="{364DA2B3-4689-E84E-9795-EEB9DFA814DD}" srcOrd="0" destOrd="0" presId="urn:microsoft.com/office/officeart/2005/8/layout/vProcess5"/>
    <dgm:cxn modelId="{5FD27CD0-3525-D241-A4C3-6DE2F61FF0D7}" type="presParOf" srcId="{BFE19844-E997-0249-908A-C5E4EAF40FEF}" destId="{B2EA7AED-38E8-8040-9DD9-14860ED98D6A}" srcOrd="1" destOrd="0" presId="urn:microsoft.com/office/officeart/2005/8/layout/vProcess5"/>
    <dgm:cxn modelId="{64C543DE-AB13-D248-9B71-9A07696EF612}" type="presParOf" srcId="{BFE19844-E997-0249-908A-C5E4EAF40FEF}" destId="{0A812EF0-C8E6-2744-90DC-6867CD1871BD}" srcOrd="2" destOrd="0" presId="urn:microsoft.com/office/officeart/2005/8/layout/vProcess5"/>
    <dgm:cxn modelId="{18EF8543-8A0D-4B4E-9853-C0675D1505B7}" type="presParOf" srcId="{BFE19844-E997-0249-908A-C5E4EAF40FEF}" destId="{731546E8-1CCF-C04C-89CF-A2592B8FD99F}" srcOrd="3" destOrd="0" presId="urn:microsoft.com/office/officeart/2005/8/layout/vProcess5"/>
    <dgm:cxn modelId="{EDF4DEAC-3152-D848-9C21-7EE9731DC173}" type="presParOf" srcId="{BFE19844-E997-0249-908A-C5E4EAF40FEF}" destId="{18E9C259-2A3C-384C-B6CB-8CD94A5ED1A4}" srcOrd="4" destOrd="0" presId="urn:microsoft.com/office/officeart/2005/8/layout/vProcess5"/>
    <dgm:cxn modelId="{7FD84940-7063-CF40-BCB7-31D5C18B2EE9}" type="presParOf" srcId="{BFE19844-E997-0249-908A-C5E4EAF40FEF}" destId="{5099AF46-76CE-234D-9848-520DBD72490E}" srcOrd="5" destOrd="0" presId="urn:microsoft.com/office/officeart/2005/8/layout/vProcess5"/>
    <dgm:cxn modelId="{1CF0F403-0C45-784F-A446-84E7DB1E781F}" type="presParOf" srcId="{BFE19844-E997-0249-908A-C5E4EAF40FEF}" destId="{738B618B-6980-1C4A-A9C1-7EC01FDECFED}" srcOrd="6" destOrd="0" presId="urn:microsoft.com/office/officeart/2005/8/layout/vProcess5"/>
    <dgm:cxn modelId="{6BE2B65E-B604-D149-BD5D-C17038E8C719}" type="presParOf" srcId="{BFE19844-E997-0249-908A-C5E4EAF40FEF}" destId="{786AF62F-6799-CA44-87C6-1C749F771A0E}" srcOrd="7" destOrd="0" presId="urn:microsoft.com/office/officeart/2005/8/layout/vProcess5"/>
    <dgm:cxn modelId="{34726269-F0E0-DB4D-8051-E142A7246D89}" type="presParOf" srcId="{BFE19844-E997-0249-908A-C5E4EAF40FEF}" destId="{C064C7A3-F01E-3147-809E-37B99A4A43D8}" srcOrd="8" destOrd="0" presId="urn:microsoft.com/office/officeart/2005/8/layout/vProcess5"/>
    <dgm:cxn modelId="{B998EE40-9902-E84B-9115-235D296E4905}" type="presParOf" srcId="{BFE19844-E997-0249-908A-C5E4EAF40FEF}" destId="{84B01730-E010-C94A-85D2-F56DA461A8D5}" srcOrd="9" destOrd="0" presId="urn:microsoft.com/office/officeart/2005/8/layout/vProcess5"/>
    <dgm:cxn modelId="{29745150-0DFC-E346-8623-9E2203E38FDC}" type="presParOf" srcId="{BFE19844-E997-0249-908A-C5E4EAF40FEF}" destId="{11D002C4-5AD4-E145-A71E-8FE699CE6FB8}" srcOrd="10" destOrd="0" presId="urn:microsoft.com/office/officeart/2005/8/layout/vProcess5"/>
    <dgm:cxn modelId="{88E27010-948D-924F-8103-DCBD01B614DD}" type="presParOf" srcId="{BFE19844-E997-0249-908A-C5E4EAF40FEF}" destId="{D99B2F9B-4FB3-9347-B32D-4655A442FE5B}" srcOrd="11" destOrd="0" presId="urn:microsoft.com/office/officeart/2005/8/layout/vProcess5"/>
    <dgm:cxn modelId="{0D449777-7109-924F-8FA4-03418EB9C6AA}" type="presParOf" srcId="{BFE19844-E997-0249-908A-C5E4EAF40FEF}" destId="{CBEF1BB9-F91E-B044-9316-9A18FA53F7D2}" srcOrd="12" destOrd="0" presId="urn:microsoft.com/office/officeart/2005/8/layout/vProcess5"/>
    <dgm:cxn modelId="{2AB8E6EF-D507-7A4D-B653-5DC5BEECF5E1}" type="presParOf" srcId="{BFE19844-E997-0249-908A-C5E4EAF40FEF}" destId="{3D0A094C-FDCF-5541-9AC3-C2C8E5818FEB}" srcOrd="13" destOrd="0" presId="urn:microsoft.com/office/officeart/2005/8/layout/vProcess5"/>
    <dgm:cxn modelId="{032BE0CB-7452-1A4F-B93C-E7134E9CE074}" type="presParOf" srcId="{BFE19844-E997-0249-908A-C5E4EAF40FEF}" destId="{26E294E0-6173-2F47-AAB6-0516B51D07B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CB44DB-3DD4-49B0-AA1E-01864D6B9CA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1C29995-1D5F-4981-B44E-FFC8FA2EB0B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15min: In your small group, create a list of important ideas that your group will add into the chat for your assigned reading (either Crenshaw or Alexander)</a:t>
          </a:r>
        </a:p>
      </dgm:t>
    </dgm:pt>
    <dgm:pt modelId="{8D21A34A-6BF4-4585-B58D-1840327EEEDE}" type="parTrans" cxnId="{91DD8E30-1CCC-4F1A-AF53-DD4923A5C8DD}">
      <dgm:prSet/>
      <dgm:spPr/>
      <dgm:t>
        <a:bodyPr/>
        <a:lstStyle/>
        <a:p>
          <a:endParaRPr lang="en-US"/>
        </a:p>
      </dgm:t>
    </dgm:pt>
    <dgm:pt modelId="{D3D5B677-A065-44EA-B072-6A0E46E162A5}" type="sibTrans" cxnId="{91DD8E30-1CCC-4F1A-AF53-DD4923A5C8DD}">
      <dgm:prSet/>
      <dgm:spPr/>
      <dgm:t>
        <a:bodyPr/>
        <a:lstStyle/>
        <a:p>
          <a:endParaRPr lang="en-US"/>
        </a:p>
      </dgm:t>
    </dgm:pt>
    <dgm:pt modelId="{A30B0E63-7208-4FBB-B359-C9658FC2107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Now, copy down the list of important concepts/ideas from Alexander and Crenshaw in your study notes.</a:t>
          </a:r>
        </a:p>
      </dgm:t>
    </dgm:pt>
    <dgm:pt modelId="{AB1B61F2-3E5A-46BD-A6CC-C5F6C493351F}" type="parTrans" cxnId="{92A94F4C-A13D-40BD-9200-ED5B84412F84}">
      <dgm:prSet/>
      <dgm:spPr/>
      <dgm:t>
        <a:bodyPr/>
        <a:lstStyle/>
        <a:p>
          <a:endParaRPr lang="en-US"/>
        </a:p>
      </dgm:t>
    </dgm:pt>
    <dgm:pt modelId="{D171AABE-3D28-4946-8D0C-10DC7F808CD3}" type="sibTrans" cxnId="{92A94F4C-A13D-40BD-9200-ED5B84412F84}">
      <dgm:prSet/>
      <dgm:spPr/>
      <dgm:t>
        <a:bodyPr/>
        <a:lstStyle/>
        <a:p>
          <a:endParaRPr lang="en-US"/>
        </a:p>
      </dgm:t>
    </dgm:pt>
    <dgm:pt modelId="{C0F40040-E6FC-4669-BB1D-B543A65C4D9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ideas came up from the group discussion that you wish to add to your annotations in the reading?</a:t>
          </a:r>
        </a:p>
      </dgm:t>
    </dgm:pt>
    <dgm:pt modelId="{EB14D163-75FB-4892-A9C5-0010EDACDAB0}" type="parTrans" cxnId="{6E21EC1E-9283-4841-A803-A54914E40F8D}">
      <dgm:prSet/>
      <dgm:spPr/>
      <dgm:t>
        <a:bodyPr/>
        <a:lstStyle/>
        <a:p>
          <a:endParaRPr lang="en-US"/>
        </a:p>
      </dgm:t>
    </dgm:pt>
    <dgm:pt modelId="{7D0AFD0D-6505-4947-9B2F-778743764165}" type="sibTrans" cxnId="{6E21EC1E-9283-4841-A803-A54914E40F8D}">
      <dgm:prSet/>
      <dgm:spPr/>
      <dgm:t>
        <a:bodyPr/>
        <a:lstStyle/>
        <a:p>
          <a:endParaRPr lang="en-US"/>
        </a:p>
      </dgm:t>
    </dgm:pt>
    <dgm:pt modelId="{716DA06B-DCB8-43C9-9D2E-3CE9DE44A961}" type="pres">
      <dgm:prSet presAssocID="{C0CB44DB-3DD4-49B0-AA1E-01864D6B9CA8}" presName="root" presStyleCnt="0">
        <dgm:presLayoutVars>
          <dgm:dir/>
          <dgm:resizeHandles val="exact"/>
        </dgm:presLayoutVars>
      </dgm:prSet>
      <dgm:spPr/>
    </dgm:pt>
    <dgm:pt modelId="{266DA4EB-D5A9-46CC-84D2-91B33F94E170}" type="pres">
      <dgm:prSet presAssocID="{01C29995-1D5F-4981-B44E-FFC8FA2EB0B7}" presName="compNode" presStyleCnt="0"/>
      <dgm:spPr/>
    </dgm:pt>
    <dgm:pt modelId="{0C8776BE-3F04-4F24-A575-8577C6557C31}" type="pres">
      <dgm:prSet presAssocID="{01C29995-1D5F-4981-B44E-FFC8FA2EB0B7}" presName="bgRect" presStyleLbl="bgShp" presStyleIdx="0" presStyleCnt="3"/>
      <dgm:spPr/>
    </dgm:pt>
    <dgm:pt modelId="{352F659D-46EA-455A-B1DD-02C58CEA023C}" type="pres">
      <dgm:prSet presAssocID="{01C29995-1D5F-4981-B44E-FFC8FA2EB0B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E98793C8-8255-4C25-B2A9-49214FD17B46}" type="pres">
      <dgm:prSet presAssocID="{01C29995-1D5F-4981-B44E-FFC8FA2EB0B7}" presName="spaceRect" presStyleCnt="0"/>
      <dgm:spPr/>
    </dgm:pt>
    <dgm:pt modelId="{6F7DBD8D-7FE7-49F9-9BD0-5E7F0868657F}" type="pres">
      <dgm:prSet presAssocID="{01C29995-1D5F-4981-B44E-FFC8FA2EB0B7}" presName="parTx" presStyleLbl="revTx" presStyleIdx="0" presStyleCnt="3">
        <dgm:presLayoutVars>
          <dgm:chMax val="0"/>
          <dgm:chPref val="0"/>
        </dgm:presLayoutVars>
      </dgm:prSet>
      <dgm:spPr/>
    </dgm:pt>
    <dgm:pt modelId="{38A0A5D6-2172-4A11-829C-CB8940F91818}" type="pres">
      <dgm:prSet presAssocID="{D3D5B677-A065-44EA-B072-6A0E46E162A5}" presName="sibTrans" presStyleCnt="0"/>
      <dgm:spPr/>
    </dgm:pt>
    <dgm:pt modelId="{06EE5C5F-B7CF-4D97-8E30-45E6927EDF74}" type="pres">
      <dgm:prSet presAssocID="{A30B0E63-7208-4FBB-B359-C9658FC21073}" presName="compNode" presStyleCnt="0"/>
      <dgm:spPr/>
    </dgm:pt>
    <dgm:pt modelId="{F203C485-3BC9-4C5D-943D-E91618444A71}" type="pres">
      <dgm:prSet presAssocID="{A30B0E63-7208-4FBB-B359-C9658FC21073}" presName="bgRect" presStyleLbl="bgShp" presStyleIdx="1" presStyleCnt="3"/>
      <dgm:spPr/>
    </dgm:pt>
    <dgm:pt modelId="{D8657E4C-108B-415A-AAEC-057C2DC6C58B}" type="pres">
      <dgm:prSet presAssocID="{A30B0E63-7208-4FBB-B359-C9658FC2107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AD810A23-A7BF-4156-837E-F106E6A1A6BB}" type="pres">
      <dgm:prSet presAssocID="{A30B0E63-7208-4FBB-B359-C9658FC21073}" presName="spaceRect" presStyleCnt="0"/>
      <dgm:spPr/>
    </dgm:pt>
    <dgm:pt modelId="{DCAEC5F4-79D7-4C04-AD42-D63C439810A4}" type="pres">
      <dgm:prSet presAssocID="{A30B0E63-7208-4FBB-B359-C9658FC21073}" presName="parTx" presStyleLbl="revTx" presStyleIdx="1" presStyleCnt="3">
        <dgm:presLayoutVars>
          <dgm:chMax val="0"/>
          <dgm:chPref val="0"/>
        </dgm:presLayoutVars>
      </dgm:prSet>
      <dgm:spPr/>
    </dgm:pt>
    <dgm:pt modelId="{E6A568E0-0193-4AA3-8164-8884C6A6104A}" type="pres">
      <dgm:prSet presAssocID="{D171AABE-3D28-4946-8D0C-10DC7F808CD3}" presName="sibTrans" presStyleCnt="0"/>
      <dgm:spPr/>
    </dgm:pt>
    <dgm:pt modelId="{00F7E0E8-6562-4EDC-9E2A-EE706B8472F7}" type="pres">
      <dgm:prSet presAssocID="{C0F40040-E6FC-4669-BB1D-B543A65C4D97}" presName="compNode" presStyleCnt="0"/>
      <dgm:spPr/>
    </dgm:pt>
    <dgm:pt modelId="{D3B9659C-2E6B-46FD-BAF5-6EEBA0444184}" type="pres">
      <dgm:prSet presAssocID="{C0F40040-E6FC-4669-BB1D-B543A65C4D97}" presName="bgRect" presStyleLbl="bgShp" presStyleIdx="2" presStyleCnt="3"/>
      <dgm:spPr/>
    </dgm:pt>
    <dgm:pt modelId="{2FEB73E4-2484-4DBB-A48E-CD3F942E725E}" type="pres">
      <dgm:prSet presAssocID="{C0F40040-E6FC-4669-BB1D-B543A65C4D9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40DA76CD-CEC1-4C0F-8B65-8E56767D4029}" type="pres">
      <dgm:prSet presAssocID="{C0F40040-E6FC-4669-BB1D-B543A65C4D97}" presName="spaceRect" presStyleCnt="0"/>
      <dgm:spPr/>
    </dgm:pt>
    <dgm:pt modelId="{86EC29D8-85CC-417A-8CBB-21EADA6CEADE}" type="pres">
      <dgm:prSet presAssocID="{C0F40040-E6FC-4669-BB1D-B543A65C4D9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659960C-3C10-D144-A9C5-DEE910EBCB7A}" type="presOf" srcId="{A30B0E63-7208-4FBB-B359-C9658FC21073}" destId="{DCAEC5F4-79D7-4C04-AD42-D63C439810A4}" srcOrd="0" destOrd="0" presId="urn:microsoft.com/office/officeart/2018/2/layout/IconVerticalSolidList"/>
    <dgm:cxn modelId="{6E21EC1E-9283-4841-A803-A54914E40F8D}" srcId="{C0CB44DB-3DD4-49B0-AA1E-01864D6B9CA8}" destId="{C0F40040-E6FC-4669-BB1D-B543A65C4D97}" srcOrd="2" destOrd="0" parTransId="{EB14D163-75FB-4892-A9C5-0010EDACDAB0}" sibTransId="{7D0AFD0D-6505-4947-9B2F-778743764165}"/>
    <dgm:cxn modelId="{91DD8E30-1CCC-4F1A-AF53-DD4923A5C8DD}" srcId="{C0CB44DB-3DD4-49B0-AA1E-01864D6B9CA8}" destId="{01C29995-1D5F-4981-B44E-FFC8FA2EB0B7}" srcOrd="0" destOrd="0" parTransId="{8D21A34A-6BF4-4585-B58D-1840327EEEDE}" sibTransId="{D3D5B677-A065-44EA-B072-6A0E46E162A5}"/>
    <dgm:cxn modelId="{10ECD03E-4ED5-C740-85C2-E80DBC0F2FBA}" type="presOf" srcId="{C0F40040-E6FC-4669-BB1D-B543A65C4D97}" destId="{86EC29D8-85CC-417A-8CBB-21EADA6CEADE}" srcOrd="0" destOrd="0" presId="urn:microsoft.com/office/officeart/2018/2/layout/IconVerticalSolidList"/>
    <dgm:cxn modelId="{92A94F4C-A13D-40BD-9200-ED5B84412F84}" srcId="{C0CB44DB-3DD4-49B0-AA1E-01864D6B9CA8}" destId="{A30B0E63-7208-4FBB-B359-C9658FC21073}" srcOrd="1" destOrd="0" parTransId="{AB1B61F2-3E5A-46BD-A6CC-C5F6C493351F}" sibTransId="{D171AABE-3D28-4946-8D0C-10DC7F808CD3}"/>
    <dgm:cxn modelId="{CF9D706C-EDEC-4649-B31F-EDAB82BCDEFD}" type="presOf" srcId="{01C29995-1D5F-4981-B44E-FFC8FA2EB0B7}" destId="{6F7DBD8D-7FE7-49F9-9BD0-5E7F0868657F}" srcOrd="0" destOrd="0" presId="urn:microsoft.com/office/officeart/2018/2/layout/IconVerticalSolidList"/>
    <dgm:cxn modelId="{2DC8CB81-3619-8646-89EF-0273A99DB7CE}" type="presOf" srcId="{C0CB44DB-3DD4-49B0-AA1E-01864D6B9CA8}" destId="{716DA06B-DCB8-43C9-9D2E-3CE9DE44A961}" srcOrd="0" destOrd="0" presId="urn:microsoft.com/office/officeart/2018/2/layout/IconVerticalSolidList"/>
    <dgm:cxn modelId="{3479BCDB-6211-9642-8045-350B3F531BFC}" type="presParOf" srcId="{716DA06B-DCB8-43C9-9D2E-3CE9DE44A961}" destId="{266DA4EB-D5A9-46CC-84D2-91B33F94E170}" srcOrd="0" destOrd="0" presId="urn:microsoft.com/office/officeart/2018/2/layout/IconVerticalSolidList"/>
    <dgm:cxn modelId="{0E85811B-0616-0346-8B87-F13424D38449}" type="presParOf" srcId="{266DA4EB-D5A9-46CC-84D2-91B33F94E170}" destId="{0C8776BE-3F04-4F24-A575-8577C6557C31}" srcOrd="0" destOrd="0" presId="urn:microsoft.com/office/officeart/2018/2/layout/IconVerticalSolidList"/>
    <dgm:cxn modelId="{B8690378-9F8D-7A4E-9FAA-83BEB2C26208}" type="presParOf" srcId="{266DA4EB-D5A9-46CC-84D2-91B33F94E170}" destId="{352F659D-46EA-455A-B1DD-02C58CEA023C}" srcOrd="1" destOrd="0" presId="urn:microsoft.com/office/officeart/2018/2/layout/IconVerticalSolidList"/>
    <dgm:cxn modelId="{0DE8FDE8-626E-CB4A-BD3E-26BD43ABFFF8}" type="presParOf" srcId="{266DA4EB-D5A9-46CC-84D2-91B33F94E170}" destId="{E98793C8-8255-4C25-B2A9-49214FD17B46}" srcOrd="2" destOrd="0" presId="urn:microsoft.com/office/officeart/2018/2/layout/IconVerticalSolidList"/>
    <dgm:cxn modelId="{00B5BBA5-0F8A-1944-9608-CFBF99E2BA46}" type="presParOf" srcId="{266DA4EB-D5A9-46CC-84D2-91B33F94E170}" destId="{6F7DBD8D-7FE7-49F9-9BD0-5E7F0868657F}" srcOrd="3" destOrd="0" presId="urn:microsoft.com/office/officeart/2018/2/layout/IconVerticalSolidList"/>
    <dgm:cxn modelId="{DCF1A7D9-CD86-D046-BC81-803BBCF24684}" type="presParOf" srcId="{716DA06B-DCB8-43C9-9D2E-3CE9DE44A961}" destId="{38A0A5D6-2172-4A11-829C-CB8940F91818}" srcOrd="1" destOrd="0" presId="urn:microsoft.com/office/officeart/2018/2/layout/IconVerticalSolidList"/>
    <dgm:cxn modelId="{2074F1B5-6433-954B-A3AB-00C997155BAD}" type="presParOf" srcId="{716DA06B-DCB8-43C9-9D2E-3CE9DE44A961}" destId="{06EE5C5F-B7CF-4D97-8E30-45E6927EDF74}" srcOrd="2" destOrd="0" presId="urn:microsoft.com/office/officeart/2018/2/layout/IconVerticalSolidList"/>
    <dgm:cxn modelId="{3C778594-1A7A-A34D-8195-27C9DD1ADF70}" type="presParOf" srcId="{06EE5C5F-B7CF-4D97-8E30-45E6927EDF74}" destId="{F203C485-3BC9-4C5D-943D-E91618444A71}" srcOrd="0" destOrd="0" presId="urn:microsoft.com/office/officeart/2018/2/layout/IconVerticalSolidList"/>
    <dgm:cxn modelId="{76C9E585-B3EF-204F-BA69-3D69A9EA3665}" type="presParOf" srcId="{06EE5C5F-B7CF-4D97-8E30-45E6927EDF74}" destId="{D8657E4C-108B-415A-AAEC-057C2DC6C58B}" srcOrd="1" destOrd="0" presId="urn:microsoft.com/office/officeart/2018/2/layout/IconVerticalSolidList"/>
    <dgm:cxn modelId="{4EE530C8-57D4-B744-9682-F7BB04F210FF}" type="presParOf" srcId="{06EE5C5F-B7CF-4D97-8E30-45E6927EDF74}" destId="{AD810A23-A7BF-4156-837E-F106E6A1A6BB}" srcOrd="2" destOrd="0" presId="urn:microsoft.com/office/officeart/2018/2/layout/IconVerticalSolidList"/>
    <dgm:cxn modelId="{4F71275C-0D59-E946-8FC3-D046D04DA20E}" type="presParOf" srcId="{06EE5C5F-B7CF-4D97-8E30-45E6927EDF74}" destId="{DCAEC5F4-79D7-4C04-AD42-D63C439810A4}" srcOrd="3" destOrd="0" presId="urn:microsoft.com/office/officeart/2018/2/layout/IconVerticalSolidList"/>
    <dgm:cxn modelId="{EBED69FE-4E7F-3945-A455-99257A78A2DC}" type="presParOf" srcId="{716DA06B-DCB8-43C9-9D2E-3CE9DE44A961}" destId="{E6A568E0-0193-4AA3-8164-8884C6A6104A}" srcOrd="3" destOrd="0" presId="urn:microsoft.com/office/officeart/2018/2/layout/IconVerticalSolidList"/>
    <dgm:cxn modelId="{6B6462E2-718B-CB45-95B5-16A8EBA13EAF}" type="presParOf" srcId="{716DA06B-DCB8-43C9-9D2E-3CE9DE44A961}" destId="{00F7E0E8-6562-4EDC-9E2A-EE706B8472F7}" srcOrd="4" destOrd="0" presId="urn:microsoft.com/office/officeart/2018/2/layout/IconVerticalSolidList"/>
    <dgm:cxn modelId="{5972B3F8-6F17-594B-902C-17906B5F9A4F}" type="presParOf" srcId="{00F7E0E8-6562-4EDC-9E2A-EE706B8472F7}" destId="{D3B9659C-2E6B-46FD-BAF5-6EEBA0444184}" srcOrd="0" destOrd="0" presId="urn:microsoft.com/office/officeart/2018/2/layout/IconVerticalSolidList"/>
    <dgm:cxn modelId="{F01E9453-82CB-A144-B687-19CE13132C42}" type="presParOf" srcId="{00F7E0E8-6562-4EDC-9E2A-EE706B8472F7}" destId="{2FEB73E4-2484-4DBB-A48E-CD3F942E725E}" srcOrd="1" destOrd="0" presId="urn:microsoft.com/office/officeart/2018/2/layout/IconVerticalSolidList"/>
    <dgm:cxn modelId="{FA4C6837-4492-534D-9F49-A596C22C658A}" type="presParOf" srcId="{00F7E0E8-6562-4EDC-9E2A-EE706B8472F7}" destId="{40DA76CD-CEC1-4C0F-8B65-8E56767D4029}" srcOrd="2" destOrd="0" presId="urn:microsoft.com/office/officeart/2018/2/layout/IconVerticalSolidList"/>
    <dgm:cxn modelId="{9023F9ED-C381-BB4E-ADFB-E57243C81DF4}" type="presParOf" srcId="{00F7E0E8-6562-4EDC-9E2A-EE706B8472F7}" destId="{86EC29D8-85CC-417A-8CBB-21EADA6CEAD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886B61-2032-4F1A-B671-E82EBC7A492C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CBD6F2D-BB3E-4E4A-B32E-871CA96FB8AC}">
      <dgm:prSet/>
      <dgm:spPr/>
      <dgm:t>
        <a:bodyPr/>
        <a:lstStyle/>
        <a:p>
          <a:r>
            <a:rPr lang="en-US"/>
            <a:t>Short Answer/Essay—response to a topic/prompt using specific examples to support your claim. Read directions carefully to understand whether you are </a:t>
          </a:r>
          <a:r>
            <a:rPr lang="en-US" i="1"/>
            <a:t>Explaining (the causes, effects, etc.)</a:t>
          </a:r>
          <a:r>
            <a:rPr lang="en-US"/>
            <a:t>, </a:t>
          </a:r>
          <a:r>
            <a:rPr lang="en-US" i="1"/>
            <a:t>Arguing for/defending a position, Comparing or Contrasting</a:t>
          </a:r>
          <a:endParaRPr lang="en-US"/>
        </a:p>
      </dgm:t>
    </dgm:pt>
    <dgm:pt modelId="{97BEE067-3A8F-488C-85E3-257D1D4D8497}" type="parTrans" cxnId="{761FA002-73EA-4AFC-8F3B-7530C8FBA43E}">
      <dgm:prSet/>
      <dgm:spPr/>
      <dgm:t>
        <a:bodyPr/>
        <a:lstStyle/>
        <a:p>
          <a:endParaRPr lang="en-US"/>
        </a:p>
      </dgm:t>
    </dgm:pt>
    <dgm:pt modelId="{6837FC7A-66A1-4861-9CBD-90E6B702F4C5}" type="sibTrans" cxnId="{761FA002-73EA-4AFC-8F3B-7530C8FBA43E}">
      <dgm:prSet/>
      <dgm:spPr/>
      <dgm:t>
        <a:bodyPr/>
        <a:lstStyle/>
        <a:p>
          <a:endParaRPr lang="en-US"/>
        </a:p>
      </dgm:t>
    </dgm:pt>
    <dgm:pt modelId="{DA2591BB-23C5-45BA-B67C-43534E4B32B3}">
      <dgm:prSet/>
      <dgm:spPr/>
      <dgm:t>
        <a:bodyPr/>
        <a:lstStyle/>
        <a:p>
          <a:r>
            <a:rPr lang="en-US"/>
            <a:t>True/False—look for words like </a:t>
          </a:r>
          <a:r>
            <a:rPr lang="en-US" i="1"/>
            <a:t>“always” or “never.” </a:t>
          </a:r>
          <a:r>
            <a:rPr lang="en-US"/>
            <a:t>These words make statements seem true when it is usually false that something always or never happens.</a:t>
          </a:r>
        </a:p>
      </dgm:t>
    </dgm:pt>
    <dgm:pt modelId="{19E8E9F9-4559-4EBE-88FB-B54D2423766E}" type="parTrans" cxnId="{A7C6AE51-7D46-48A0-911D-0A0D1E2DBDB5}">
      <dgm:prSet/>
      <dgm:spPr/>
      <dgm:t>
        <a:bodyPr/>
        <a:lstStyle/>
        <a:p>
          <a:endParaRPr lang="en-US"/>
        </a:p>
      </dgm:t>
    </dgm:pt>
    <dgm:pt modelId="{13F2F238-B781-42A2-99D1-306831CC6DEC}" type="sibTrans" cxnId="{A7C6AE51-7D46-48A0-911D-0A0D1E2DBDB5}">
      <dgm:prSet/>
      <dgm:spPr/>
      <dgm:t>
        <a:bodyPr/>
        <a:lstStyle/>
        <a:p>
          <a:endParaRPr lang="en-US"/>
        </a:p>
      </dgm:t>
    </dgm:pt>
    <dgm:pt modelId="{B8FEA2F3-D3DC-4652-B280-2B3FFFC5274A}">
      <dgm:prSet/>
      <dgm:spPr/>
      <dgm:t>
        <a:bodyPr/>
        <a:lstStyle/>
        <a:p>
          <a:r>
            <a:rPr lang="en-US"/>
            <a:t>Multiple Choice—look for negatives that try to trip you up if you are reading too quickly</a:t>
          </a:r>
        </a:p>
      </dgm:t>
    </dgm:pt>
    <dgm:pt modelId="{DFBF599E-8312-4DC1-A102-D8C828D6AB62}" type="parTrans" cxnId="{575ECEB4-513E-4569-86F4-8EA14F04CFBE}">
      <dgm:prSet/>
      <dgm:spPr/>
      <dgm:t>
        <a:bodyPr/>
        <a:lstStyle/>
        <a:p>
          <a:endParaRPr lang="en-US"/>
        </a:p>
      </dgm:t>
    </dgm:pt>
    <dgm:pt modelId="{DA066059-EF12-44F3-AF03-065E27093186}" type="sibTrans" cxnId="{575ECEB4-513E-4569-86F4-8EA14F04CFBE}">
      <dgm:prSet/>
      <dgm:spPr/>
      <dgm:t>
        <a:bodyPr/>
        <a:lstStyle/>
        <a:p>
          <a:endParaRPr lang="en-US"/>
        </a:p>
      </dgm:t>
    </dgm:pt>
    <dgm:pt modelId="{1287108B-5A81-4D25-BD93-120FD4719AD4}">
      <dgm:prSet/>
      <dgm:spPr/>
      <dgm:t>
        <a:bodyPr/>
        <a:lstStyle/>
        <a:p>
          <a:r>
            <a:rPr lang="en-US"/>
            <a:t>Ordering—these questions will ask you to arrange a set of provided phrases or steps into a certain order. Be careful to note whether you can receive partial credit if you correctly order some of the steps.</a:t>
          </a:r>
        </a:p>
      </dgm:t>
    </dgm:pt>
    <dgm:pt modelId="{B5780A7D-EB50-47A0-85AC-258848EE340B}" type="parTrans" cxnId="{DF7CA864-41F1-44C0-9A93-0CD187030FAE}">
      <dgm:prSet/>
      <dgm:spPr/>
      <dgm:t>
        <a:bodyPr/>
        <a:lstStyle/>
        <a:p>
          <a:endParaRPr lang="en-US"/>
        </a:p>
      </dgm:t>
    </dgm:pt>
    <dgm:pt modelId="{24643C3D-5CE9-47E0-BD09-98D388BE41DA}" type="sibTrans" cxnId="{DF7CA864-41F1-44C0-9A93-0CD187030FAE}">
      <dgm:prSet/>
      <dgm:spPr/>
      <dgm:t>
        <a:bodyPr/>
        <a:lstStyle/>
        <a:p>
          <a:endParaRPr lang="en-US"/>
        </a:p>
      </dgm:t>
    </dgm:pt>
    <dgm:pt modelId="{7E56C4B4-66B1-4883-BCC9-81F8376C7DEC}">
      <dgm:prSet/>
      <dgm:spPr/>
      <dgm:t>
        <a:bodyPr/>
        <a:lstStyle/>
        <a:p>
          <a:r>
            <a:rPr lang="en-US"/>
            <a:t>Fill-in-the-blank—usually test understanding of vocabulary. Matching—similar to fill-in-the-blank questions with a word bank, these questions typically include vocabulary words and definitions</a:t>
          </a:r>
        </a:p>
      </dgm:t>
    </dgm:pt>
    <dgm:pt modelId="{26EB7359-E91A-4142-8789-F8A2CF294F12}" type="parTrans" cxnId="{107A6B7A-9EC3-47A8-8892-B14A203A9FCA}">
      <dgm:prSet/>
      <dgm:spPr/>
      <dgm:t>
        <a:bodyPr/>
        <a:lstStyle/>
        <a:p>
          <a:endParaRPr lang="en-US"/>
        </a:p>
      </dgm:t>
    </dgm:pt>
    <dgm:pt modelId="{8F6A7425-43F1-4FF4-815C-58563A06242C}" type="sibTrans" cxnId="{107A6B7A-9EC3-47A8-8892-B14A203A9FCA}">
      <dgm:prSet/>
      <dgm:spPr/>
      <dgm:t>
        <a:bodyPr/>
        <a:lstStyle/>
        <a:p>
          <a:endParaRPr lang="en-US"/>
        </a:p>
      </dgm:t>
    </dgm:pt>
    <dgm:pt modelId="{12034F7A-7810-430F-ABDD-37EC16FEA931}">
      <dgm:prSet/>
      <dgm:spPr/>
      <dgm:t>
        <a:bodyPr/>
        <a:lstStyle/>
        <a:p>
          <a:r>
            <a:rPr lang="en-US"/>
            <a:t>Computational—think solving mathematical equations</a:t>
          </a:r>
        </a:p>
      </dgm:t>
    </dgm:pt>
    <dgm:pt modelId="{65F35857-698E-4D53-BB73-B2DDDA846E8B}" type="parTrans" cxnId="{9F5549A2-96BE-4D6A-ABE2-032EB0DA063E}">
      <dgm:prSet/>
      <dgm:spPr/>
      <dgm:t>
        <a:bodyPr/>
        <a:lstStyle/>
        <a:p>
          <a:endParaRPr lang="en-US"/>
        </a:p>
      </dgm:t>
    </dgm:pt>
    <dgm:pt modelId="{647FF599-B209-4D73-AE9F-3BF69FB085C1}" type="sibTrans" cxnId="{9F5549A2-96BE-4D6A-ABE2-032EB0DA063E}">
      <dgm:prSet/>
      <dgm:spPr/>
      <dgm:t>
        <a:bodyPr/>
        <a:lstStyle/>
        <a:p>
          <a:endParaRPr lang="en-US"/>
        </a:p>
      </dgm:t>
    </dgm:pt>
    <dgm:pt modelId="{8ED58394-BB61-1E41-8430-9011ADC30B28}" type="pres">
      <dgm:prSet presAssocID="{E5886B61-2032-4F1A-B671-E82EBC7A492C}" presName="Name0" presStyleCnt="0">
        <dgm:presLayoutVars>
          <dgm:dir/>
          <dgm:resizeHandles val="exact"/>
        </dgm:presLayoutVars>
      </dgm:prSet>
      <dgm:spPr/>
    </dgm:pt>
    <dgm:pt modelId="{2DB47BE8-80FD-344B-AF1B-A167E7BC7451}" type="pres">
      <dgm:prSet presAssocID="{6CBD6F2D-BB3E-4E4A-B32E-871CA96FB8AC}" presName="node" presStyleLbl="node1" presStyleIdx="0" presStyleCnt="6">
        <dgm:presLayoutVars>
          <dgm:bulletEnabled val="1"/>
        </dgm:presLayoutVars>
      </dgm:prSet>
      <dgm:spPr/>
    </dgm:pt>
    <dgm:pt modelId="{4E7F9DDB-CBDA-E840-AA4D-019622DBDC3D}" type="pres">
      <dgm:prSet presAssocID="{6837FC7A-66A1-4861-9CBD-90E6B702F4C5}" presName="sibTrans" presStyleLbl="sibTrans1D1" presStyleIdx="0" presStyleCnt="5"/>
      <dgm:spPr/>
    </dgm:pt>
    <dgm:pt modelId="{C1E3B1AE-7814-F34C-A2D1-D83B0943CCA1}" type="pres">
      <dgm:prSet presAssocID="{6837FC7A-66A1-4861-9CBD-90E6B702F4C5}" presName="connectorText" presStyleLbl="sibTrans1D1" presStyleIdx="0" presStyleCnt="5"/>
      <dgm:spPr/>
    </dgm:pt>
    <dgm:pt modelId="{F1E255FE-FE32-D542-A087-54DB6632F88D}" type="pres">
      <dgm:prSet presAssocID="{DA2591BB-23C5-45BA-B67C-43534E4B32B3}" presName="node" presStyleLbl="node1" presStyleIdx="1" presStyleCnt="6">
        <dgm:presLayoutVars>
          <dgm:bulletEnabled val="1"/>
        </dgm:presLayoutVars>
      </dgm:prSet>
      <dgm:spPr/>
    </dgm:pt>
    <dgm:pt modelId="{60C8E1D4-5D6C-FB45-A4A7-D9F7EB0069E3}" type="pres">
      <dgm:prSet presAssocID="{13F2F238-B781-42A2-99D1-306831CC6DEC}" presName="sibTrans" presStyleLbl="sibTrans1D1" presStyleIdx="1" presStyleCnt="5"/>
      <dgm:spPr/>
    </dgm:pt>
    <dgm:pt modelId="{C2361B24-637C-A84F-AFF7-DEBE517726AC}" type="pres">
      <dgm:prSet presAssocID="{13F2F238-B781-42A2-99D1-306831CC6DEC}" presName="connectorText" presStyleLbl="sibTrans1D1" presStyleIdx="1" presStyleCnt="5"/>
      <dgm:spPr/>
    </dgm:pt>
    <dgm:pt modelId="{B24D5378-59E3-0244-95DB-C3D68E931735}" type="pres">
      <dgm:prSet presAssocID="{B8FEA2F3-D3DC-4652-B280-2B3FFFC5274A}" presName="node" presStyleLbl="node1" presStyleIdx="2" presStyleCnt="6">
        <dgm:presLayoutVars>
          <dgm:bulletEnabled val="1"/>
        </dgm:presLayoutVars>
      </dgm:prSet>
      <dgm:spPr/>
    </dgm:pt>
    <dgm:pt modelId="{7B1C4F57-8E13-8342-BB3B-9E649E7875B0}" type="pres">
      <dgm:prSet presAssocID="{DA066059-EF12-44F3-AF03-065E27093186}" presName="sibTrans" presStyleLbl="sibTrans1D1" presStyleIdx="2" presStyleCnt="5"/>
      <dgm:spPr/>
    </dgm:pt>
    <dgm:pt modelId="{98DEBB04-4E0A-3642-8FAF-B11B1DC784C8}" type="pres">
      <dgm:prSet presAssocID="{DA066059-EF12-44F3-AF03-065E27093186}" presName="connectorText" presStyleLbl="sibTrans1D1" presStyleIdx="2" presStyleCnt="5"/>
      <dgm:spPr/>
    </dgm:pt>
    <dgm:pt modelId="{4FFF7668-3AA6-E146-AB52-D9804F78468A}" type="pres">
      <dgm:prSet presAssocID="{1287108B-5A81-4D25-BD93-120FD4719AD4}" presName="node" presStyleLbl="node1" presStyleIdx="3" presStyleCnt="6">
        <dgm:presLayoutVars>
          <dgm:bulletEnabled val="1"/>
        </dgm:presLayoutVars>
      </dgm:prSet>
      <dgm:spPr/>
    </dgm:pt>
    <dgm:pt modelId="{129E61E8-1840-AE43-B55B-86AF180CCFF2}" type="pres">
      <dgm:prSet presAssocID="{24643C3D-5CE9-47E0-BD09-98D388BE41DA}" presName="sibTrans" presStyleLbl="sibTrans1D1" presStyleIdx="3" presStyleCnt="5"/>
      <dgm:spPr/>
    </dgm:pt>
    <dgm:pt modelId="{3284B2D4-4E8A-DB46-9992-522533C7B679}" type="pres">
      <dgm:prSet presAssocID="{24643C3D-5CE9-47E0-BD09-98D388BE41DA}" presName="connectorText" presStyleLbl="sibTrans1D1" presStyleIdx="3" presStyleCnt="5"/>
      <dgm:spPr/>
    </dgm:pt>
    <dgm:pt modelId="{C17FDC50-605D-D546-924A-78875B392830}" type="pres">
      <dgm:prSet presAssocID="{7E56C4B4-66B1-4883-BCC9-81F8376C7DEC}" presName="node" presStyleLbl="node1" presStyleIdx="4" presStyleCnt="6">
        <dgm:presLayoutVars>
          <dgm:bulletEnabled val="1"/>
        </dgm:presLayoutVars>
      </dgm:prSet>
      <dgm:spPr/>
    </dgm:pt>
    <dgm:pt modelId="{FBEA2DDC-0AD3-3A45-B327-DB0165F9D7A9}" type="pres">
      <dgm:prSet presAssocID="{8F6A7425-43F1-4FF4-815C-58563A06242C}" presName="sibTrans" presStyleLbl="sibTrans1D1" presStyleIdx="4" presStyleCnt="5"/>
      <dgm:spPr/>
    </dgm:pt>
    <dgm:pt modelId="{6EEA70A5-F151-1340-AC99-01DABC883E75}" type="pres">
      <dgm:prSet presAssocID="{8F6A7425-43F1-4FF4-815C-58563A06242C}" presName="connectorText" presStyleLbl="sibTrans1D1" presStyleIdx="4" presStyleCnt="5"/>
      <dgm:spPr/>
    </dgm:pt>
    <dgm:pt modelId="{61907BA2-D537-7B49-8399-16A1D638E979}" type="pres">
      <dgm:prSet presAssocID="{12034F7A-7810-430F-ABDD-37EC16FEA931}" presName="node" presStyleLbl="node1" presStyleIdx="5" presStyleCnt="6">
        <dgm:presLayoutVars>
          <dgm:bulletEnabled val="1"/>
        </dgm:presLayoutVars>
      </dgm:prSet>
      <dgm:spPr/>
    </dgm:pt>
  </dgm:ptLst>
  <dgm:cxnLst>
    <dgm:cxn modelId="{761FA002-73EA-4AFC-8F3B-7530C8FBA43E}" srcId="{E5886B61-2032-4F1A-B671-E82EBC7A492C}" destId="{6CBD6F2D-BB3E-4E4A-B32E-871CA96FB8AC}" srcOrd="0" destOrd="0" parTransId="{97BEE067-3A8F-488C-85E3-257D1D4D8497}" sibTransId="{6837FC7A-66A1-4861-9CBD-90E6B702F4C5}"/>
    <dgm:cxn modelId="{119B2514-3BBD-0E44-9305-D3691B3ACF80}" type="presOf" srcId="{DA2591BB-23C5-45BA-B67C-43534E4B32B3}" destId="{F1E255FE-FE32-D542-A087-54DB6632F88D}" srcOrd="0" destOrd="0" presId="urn:microsoft.com/office/officeart/2016/7/layout/RepeatingBendingProcessNew"/>
    <dgm:cxn modelId="{106A3520-4A74-F84D-A364-0FFAD7BDF8ED}" type="presOf" srcId="{1287108B-5A81-4D25-BD93-120FD4719AD4}" destId="{4FFF7668-3AA6-E146-AB52-D9804F78468A}" srcOrd="0" destOrd="0" presId="urn:microsoft.com/office/officeart/2016/7/layout/RepeatingBendingProcessNew"/>
    <dgm:cxn modelId="{6D49B22F-4064-ED43-A667-057394D5BFCD}" type="presOf" srcId="{7E56C4B4-66B1-4883-BCC9-81F8376C7DEC}" destId="{C17FDC50-605D-D546-924A-78875B392830}" srcOrd="0" destOrd="0" presId="urn:microsoft.com/office/officeart/2016/7/layout/RepeatingBendingProcessNew"/>
    <dgm:cxn modelId="{352C9C44-F287-A14F-B806-00EDBE4F826D}" type="presOf" srcId="{DA066059-EF12-44F3-AF03-065E27093186}" destId="{98DEBB04-4E0A-3642-8FAF-B11B1DC784C8}" srcOrd="1" destOrd="0" presId="urn:microsoft.com/office/officeart/2016/7/layout/RepeatingBendingProcessNew"/>
    <dgm:cxn modelId="{ED5FD949-0906-4C44-A6AB-31B6AB915FBD}" type="presOf" srcId="{B8FEA2F3-D3DC-4652-B280-2B3FFFC5274A}" destId="{B24D5378-59E3-0244-95DB-C3D68E931735}" srcOrd="0" destOrd="0" presId="urn:microsoft.com/office/officeart/2016/7/layout/RepeatingBendingProcessNew"/>
    <dgm:cxn modelId="{8FCA354A-0B1E-B842-82A5-36D2DFB1CB91}" type="presOf" srcId="{12034F7A-7810-430F-ABDD-37EC16FEA931}" destId="{61907BA2-D537-7B49-8399-16A1D638E979}" srcOrd="0" destOrd="0" presId="urn:microsoft.com/office/officeart/2016/7/layout/RepeatingBendingProcessNew"/>
    <dgm:cxn modelId="{4A46824C-1354-EC42-B030-F19AD7D1A160}" type="presOf" srcId="{8F6A7425-43F1-4FF4-815C-58563A06242C}" destId="{FBEA2DDC-0AD3-3A45-B327-DB0165F9D7A9}" srcOrd="0" destOrd="0" presId="urn:microsoft.com/office/officeart/2016/7/layout/RepeatingBendingProcessNew"/>
    <dgm:cxn modelId="{D1011F4D-A4F2-2545-9760-6DCD2322ECA4}" type="presOf" srcId="{6837FC7A-66A1-4861-9CBD-90E6B702F4C5}" destId="{C1E3B1AE-7814-F34C-A2D1-D83B0943CCA1}" srcOrd="1" destOrd="0" presId="urn:microsoft.com/office/officeart/2016/7/layout/RepeatingBendingProcessNew"/>
    <dgm:cxn modelId="{A7C6AE51-7D46-48A0-911D-0A0D1E2DBDB5}" srcId="{E5886B61-2032-4F1A-B671-E82EBC7A492C}" destId="{DA2591BB-23C5-45BA-B67C-43534E4B32B3}" srcOrd="1" destOrd="0" parTransId="{19E8E9F9-4559-4EBE-88FB-B54D2423766E}" sibTransId="{13F2F238-B781-42A2-99D1-306831CC6DEC}"/>
    <dgm:cxn modelId="{499E3162-B4A0-2F45-B177-81A89A283BCC}" type="presOf" srcId="{24643C3D-5CE9-47E0-BD09-98D388BE41DA}" destId="{3284B2D4-4E8A-DB46-9992-522533C7B679}" srcOrd="1" destOrd="0" presId="urn:microsoft.com/office/officeart/2016/7/layout/RepeatingBendingProcessNew"/>
    <dgm:cxn modelId="{DF7CA864-41F1-44C0-9A93-0CD187030FAE}" srcId="{E5886B61-2032-4F1A-B671-E82EBC7A492C}" destId="{1287108B-5A81-4D25-BD93-120FD4719AD4}" srcOrd="3" destOrd="0" parTransId="{B5780A7D-EB50-47A0-85AC-258848EE340B}" sibTransId="{24643C3D-5CE9-47E0-BD09-98D388BE41DA}"/>
    <dgm:cxn modelId="{99B02269-5110-564F-AD8A-97A41A930423}" type="presOf" srcId="{DA066059-EF12-44F3-AF03-065E27093186}" destId="{7B1C4F57-8E13-8342-BB3B-9E649E7875B0}" srcOrd="0" destOrd="0" presId="urn:microsoft.com/office/officeart/2016/7/layout/RepeatingBendingProcessNew"/>
    <dgm:cxn modelId="{E8746873-0D74-5846-9E9D-E8FC1EA3E9F1}" type="presOf" srcId="{24643C3D-5CE9-47E0-BD09-98D388BE41DA}" destId="{129E61E8-1840-AE43-B55B-86AF180CCFF2}" srcOrd="0" destOrd="0" presId="urn:microsoft.com/office/officeart/2016/7/layout/RepeatingBendingProcessNew"/>
    <dgm:cxn modelId="{72117F78-2931-1046-AB4F-FE4D7962837F}" type="presOf" srcId="{8F6A7425-43F1-4FF4-815C-58563A06242C}" destId="{6EEA70A5-F151-1340-AC99-01DABC883E75}" srcOrd="1" destOrd="0" presId="urn:microsoft.com/office/officeart/2016/7/layout/RepeatingBendingProcessNew"/>
    <dgm:cxn modelId="{107A6B7A-9EC3-47A8-8892-B14A203A9FCA}" srcId="{E5886B61-2032-4F1A-B671-E82EBC7A492C}" destId="{7E56C4B4-66B1-4883-BCC9-81F8376C7DEC}" srcOrd="4" destOrd="0" parTransId="{26EB7359-E91A-4142-8789-F8A2CF294F12}" sibTransId="{8F6A7425-43F1-4FF4-815C-58563A06242C}"/>
    <dgm:cxn modelId="{D6E15F82-3DF9-9A43-9A23-3584524FA554}" type="presOf" srcId="{6CBD6F2D-BB3E-4E4A-B32E-871CA96FB8AC}" destId="{2DB47BE8-80FD-344B-AF1B-A167E7BC7451}" srcOrd="0" destOrd="0" presId="urn:microsoft.com/office/officeart/2016/7/layout/RepeatingBendingProcessNew"/>
    <dgm:cxn modelId="{A3F74D8A-9128-D444-B5A0-D163947DF5B0}" type="presOf" srcId="{13F2F238-B781-42A2-99D1-306831CC6DEC}" destId="{60C8E1D4-5D6C-FB45-A4A7-D9F7EB0069E3}" srcOrd="0" destOrd="0" presId="urn:microsoft.com/office/officeart/2016/7/layout/RepeatingBendingProcessNew"/>
    <dgm:cxn modelId="{9F5549A2-96BE-4D6A-ABE2-032EB0DA063E}" srcId="{E5886B61-2032-4F1A-B671-E82EBC7A492C}" destId="{12034F7A-7810-430F-ABDD-37EC16FEA931}" srcOrd="5" destOrd="0" parTransId="{65F35857-698E-4D53-BB73-B2DDDA846E8B}" sibTransId="{647FF599-B209-4D73-AE9F-3BF69FB085C1}"/>
    <dgm:cxn modelId="{575ECEB4-513E-4569-86F4-8EA14F04CFBE}" srcId="{E5886B61-2032-4F1A-B671-E82EBC7A492C}" destId="{B8FEA2F3-D3DC-4652-B280-2B3FFFC5274A}" srcOrd="2" destOrd="0" parTransId="{DFBF599E-8312-4DC1-A102-D8C828D6AB62}" sibTransId="{DA066059-EF12-44F3-AF03-065E27093186}"/>
    <dgm:cxn modelId="{01F7FCB6-C45F-7343-A4C4-FBD5127C3E5A}" type="presOf" srcId="{6837FC7A-66A1-4861-9CBD-90E6B702F4C5}" destId="{4E7F9DDB-CBDA-E840-AA4D-019622DBDC3D}" srcOrd="0" destOrd="0" presId="urn:microsoft.com/office/officeart/2016/7/layout/RepeatingBendingProcessNew"/>
    <dgm:cxn modelId="{33AE12D1-0B86-BC46-AEEC-22286C25724F}" type="presOf" srcId="{13F2F238-B781-42A2-99D1-306831CC6DEC}" destId="{C2361B24-637C-A84F-AFF7-DEBE517726AC}" srcOrd="1" destOrd="0" presId="urn:microsoft.com/office/officeart/2016/7/layout/RepeatingBendingProcessNew"/>
    <dgm:cxn modelId="{D976A4F0-054B-264C-9A41-524791759110}" type="presOf" srcId="{E5886B61-2032-4F1A-B671-E82EBC7A492C}" destId="{8ED58394-BB61-1E41-8430-9011ADC30B28}" srcOrd="0" destOrd="0" presId="urn:microsoft.com/office/officeart/2016/7/layout/RepeatingBendingProcessNew"/>
    <dgm:cxn modelId="{A5F3D693-D4BB-8549-A4CA-87C63BBFF56A}" type="presParOf" srcId="{8ED58394-BB61-1E41-8430-9011ADC30B28}" destId="{2DB47BE8-80FD-344B-AF1B-A167E7BC7451}" srcOrd="0" destOrd="0" presId="urn:microsoft.com/office/officeart/2016/7/layout/RepeatingBendingProcessNew"/>
    <dgm:cxn modelId="{F0990C58-ACE5-D24A-B7C2-FBD1A9AA13C6}" type="presParOf" srcId="{8ED58394-BB61-1E41-8430-9011ADC30B28}" destId="{4E7F9DDB-CBDA-E840-AA4D-019622DBDC3D}" srcOrd="1" destOrd="0" presId="urn:microsoft.com/office/officeart/2016/7/layout/RepeatingBendingProcessNew"/>
    <dgm:cxn modelId="{11C03626-4E70-9C4A-8845-64CDE4587663}" type="presParOf" srcId="{4E7F9DDB-CBDA-E840-AA4D-019622DBDC3D}" destId="{C1E3B1AE-7814-F34C-A2D1-D83B0943CCA1}" srcOrd="0" destOrd="0" presId="urn:microsoft.com/office/officeart/2016/7/layout/RepeatingBendingProcessNew"/>
    <dgm:cxn modelId="{4CB7A6D6-FFAC-C548-A84C-FA3BA87AEF53}" type="presParOf" srcId="{8ED58394-BB61-1E41-8430-9011ADC30B28}" destId="{F1E255FE-FE32-D542-A087-54DB6632F88D}" srcOrd="2" destOrd="0" presId="urn:microsoft.com/office/officeart/2016/7/layout/RepeatingBendingProcessNew"/>
    <dgm:cxn modelId="{B11FD97C-3531-0147-B33C-4FB458DCAAC6}" type="presParOf" srcId="{8ED58394-BB61-1E41-8430-9011ADC30B28}" destId="{60C8E1D4-5D6C-FB45-A4A7-D9F7EB0069E3}" srcOrd="3" destOrd="0" presId="urn:microsoft.com/office/officeart/2016/7/layout/RepeatingBendingProcessNew"/>
    <dgm:cxn modelId="{BBC8FD8B-2618-274E-86FC-D53735AD4F7E}" type="presParOf" srcId="{60C8E1D4-5D6C-FB45-A4A7-D9F7EB0069E3}" destId="{C2361B24-637C-A84F-AFF7-DEBE517726AC}" srcOrd="0" destOrd="0" presId="urn:microsoft.com/office/officeart/2016/7/layout/RepeatingBendingProcessNew"/>
    <dgm:cxn modelId="{E4A24F61-D685-9C47-B5FF-1D29DBAE413D}" type="presParOf" srcId="{8ED58394-BB61-1E41-8430-9011ADC30B28}" destId="{B24D5378-59E3-0244-95DB-C3D68E931735}" srcOrd="4" destOrd="0" presId="urn:microsoft.com/office/officeart/2016/7/layout/RepeatingBendingProcessNew"/>
    <dgm:cxn modelId="{A88F2C73-9AA4-C34D-9CBD-17313FDD0F9C}" type="presParOf" srcId="{8ED58394-BB61-1E41-8430-9011ADC30B28}" destId="{7B1C4F57-8E13-8342-BB3B-9E649E7875B0}" srcOrd="5" destOrd="0" presId="urn:microsoft.com/office/officeart/2016/7/layout/RepeatingBendingProcessNew"/>
    <dgm:cxn modelId="{E342173F-A4F8-2444-AB31-902DCAB088C6}" type="presParOf" srcId="{7B1C4F57-8E13-8342-BB3B-9E649E7875B0}" destId="{98DEBB04-4E0A-3642-8FAF-B11B1DC784C8}" srcOrd="0" destOrd="0" presId="urn:microsoft.com/office/officeart/2016/7/layout/RepeatingBendingProcessNew"/>
    <dgm:cxn modelId="{6133AA38-E60D-204C-A7EA-9CB0116D9677}" type="presParOf" srcId="{8ED58394-BB61-1E41-8430-9011ADC30B28}" destId="{4FFF7668-3AA6-E146-AB52-D9804F78468A}" srcOrd="6" destOrd="0" presId="urn:microsoft.com/office/officeart/2016/7/layout/RepeatingBendingProcessNew"/>
    <dgm:cxn modelId="{016E3335-D6EA-374C-9CE7-6E8127F7D9A9}" type="presParOf" srcId="{8ED58394-BB61-1E41-8430-9011ADC30B28}" destId="{129E61E8-1840-AE43-B55B-86AF180CCFF2}" srcOrd="7" destOrd="0" presId="urn:microsoft.com/office/officeart/2016/7/layout/RepeatingBendingProcessNew"/>
    <dgm:cxn modelId="{6E290209-4198-1D47-BF56-B2A14D2582E6}" type="presParOf" srcId="{129E61E8-1840-AE43-B55B-86AF180CCFF2}" destId="{3284B2D4-4E8A-DB46-9992-522533C7B679}" srcOrd="0" destOrd="0" presId="urn:microsoft.com/office/officeart/2016/7/layout/RepeatingBendingProcessNew"/>
    <dgm:cxn modelId="{CDDBC618-9B32-774D-B383-CFBF5E228A6C}" type="presParOf" srcId="{8ED58394-BB61-1E41-8430-9011ADC30B28}" destId="{C17FDC50-605D-D546-924A-78875B392830}" srcOrd="8" destOrd="0" presId="urn:microsoft.com/office/officeart/2016/7/layout/RepeatingBendingProcessNew"/>
    <dgm:cxn modelId="{C72CC741-C593-034F-A019-FAF537408757}" type="presParOf" srcId="{8ED58394-BB61-1E41-8430-9011ADC30B28}" destId="{FBEA2DDC-0AD3-3A45-B327-DB0165F9D7A9}" srcOrd="9" destOrd="0" presId="urn:microsoft.com/office/officeart/2016/7/layout/RepeatingBendingProcessNew"/>
    <dgm:cxn modelId="{C2157185-2984-7848-AB8F-E8446BB829AD}" type="presParOf" srcId="{FBEA2DDC-0AD3-3A45-B327-DB0165F9D7A9}" destId="{6EEA70A5-F151-1340-AC99-01DABC883E75}" srcOrd="0" destOrd="0" presId="urn:microsoft.com/office/officeart/2016/7/layout/RepeatingBendingProcessNew"/>
    <dgm:cxn modelId="{72186240-8FBB-5149-A383-64A055B83CE9}" type="presParOf" srcId="{8ED58394-BB61-1E41-8430-9011ADC30B28}" destId="{61907BA2-D537-7B49-8399-16A1D638E979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80767B-F460-47C3-B221-1EB7FE742F69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878185A-10E3-45F9-8FA0-64E83350082D}">
      <dgm:prSet/>
      <dgm:spPr/>
      <dgm:t>
        <a:bodyPr/>
        <a:lstStyle/>
        <a:p>
          <a:pPr>
            <a:defRPr b="1"/>
          </a:pPr>
          <a:r>
            <a:rPr lang="en-US"/>
            <a:t>Do your annotations include:</a:t>
          </a:r>
        </a:p>
      </dgm:t>
    </dgm:pt>
    <dgm:pt modelId="{0D8B2DCC-7150-45D6-9716-E58C2E2228B1}" type="parTrans" cxnId="{DCCB04AC-B38C-4406-80BF-1C81F7D7AA84}">
      <dgm:prSet/>
      <dgm:spPr/>
      <dgm:t>
        <a:bodyPr/>
        <a:lstStyle/>
        <a:p>
          <a:endParaRPr lang="en-US"/>
        </a:p>
      </dgm:t>
    </dgm:pt>
    <dgm:pt modelId="{8431CED0-99F1-445A-AB17-2D541499395D}" type="sibTrans" cxnId="{DCCB04AC-B38C-4406-80BF-1C81F7D7AA84}">
      <dgm:prSet/>
      <dgm:spPr/>
      <dgm:t>
        <a:bodyPr/>
        <a:lstStyle/>
        <a:p>
          <a:endParaRPr lang="en-US"/>
        </a:p>
      </dgm:t>
    </dgm:pt>
    <dgm:pt modelId="{17BD3213-5BA7-4AB4-B724-C7CF95B3E263}">
      <dgm:prSet/>
      <dgm:spPr/>
      <dgm:t>
        <a:bodyPr/>
        <a:lstStyle/>
        <a:p>
          <a:r>
            <a:rPr lang="en-US" dirty="0"/>
            <a:t>Summaries of Important Ideas/Concepts/People</a:t>
          </a:r>
        </a:p>
      </dgm:t>
    </dgm:pt>
    <dgm:pt modelId="{69F40F8C-E46A-4D99-89F2-EEB56CD53E04}" type="parTrans" cxnId="{F4752F10-1749-470D-99D9-9ADA7CA6F47D}">
      <dgm:prSet/>
      <dgm:spPr/>
      <dgm:t>
        <a:bodyPr/>
        <a:lstStyle/>
        <a:p>
          <a:endParaRPr lang="en-US"/>
        </a:p>
      </dgm:t>
    </dgm:pt>
    <dgm:pt modelId="{F4C00280-FDE1-429D-9523-4CAA6B615B7F}" type="sibTrans" cxnId="{F4752F10-1749-470D-99D9-9ADA7CA6F47D}">
      <dgm:prSet/>
      <dgm:spPr/>
      <dgm:t>
        <a:bodyPr/>
        <a:lstStyle/>
        <a:p>
          <a:endParaRPr lang="en-US"/>
        </a:p>
      </dgm:t>
    </dgm:pt>
    <dgm:pt modelId="{12E02867-CE23-46D2-AB1F-AA8200644C71}">
      <dgm:prSet/>
      <dgm:spPr/>
      <dgm:t>
        <a:bodyPr/>
        <a:lstStyle/>
        <a:p>
          <a:r>
            <a:rPr lang="en-US" dirty="0"/>
            <a:t>Examples</a:t>
          </a:r>
        </a:p>
      </dgm:t>
    </dgm:pt>
    <dgm:pt modelId="{7B3298A4-0B9E-4D94-B93B-152E9E3A60F7}" type="parTrans" cxnId="{FB6D2DAB-C79E-4FD6-ADA5-6230CD13D7C4}">
      <dgm:prSet/>
      <dgm:spPr/>
      <dgm:t>
        <a:bodyPr/>
        <a:lstStyle/>
        <a:p>
          <a:endParaRPr lang="en-US"/>
        </a:p>
      </dgm:t>
    </dgm:pt>
    <dgm:pt modelId="{2939BFD8-D536-4AAD-AEB9-15843B64AF7E}" type="sibTrans" cxnId="{FB6D2DAB-C79E-4FD6-ADA5-6230CD13D7C4}">
      <dgm:prSet/>
      <dgm:spPr/>
      <dgm:t>
        <a:bodyPr/>
        <a:lstStyle/>
        <a:p>
          <a:endParaRPr lang="en-US"/>
        </a:p>
      </dgm:t>
    </dgm:pt>
    <dgm:pt modelId="{15C90EE3-A630-42F9-81D7-03C796D6FDC8}">
      <dgm:prSet/>
      <dgm:spPr/>
      <dgm:t>
        <a:bodyPr/>
        <a:lstStyle/>
        <a:p>
          <a:r>
            <a:rPr lang="en-US" dirty="0"/>
            <a:t>Comparisons/Contrasts to Other Texts on the Exam</a:t>
          </a:r>
        </a:p>
      </dgm:t>
    </dgm:pt>
    <dgm:pt modelId="{D46DBAA9-B489-4AB3-AF57-57C73097D3BF}" type="parTrans" cxnId="{F313F5B5-EB87-4AED-97C3-84AC39237082}">
      <dgm:prSet/>
      <dgm:spPr/>
      <dgm:t>
        <a:bodyPr/>
        <a:lstStyle/>
        <a:p>
          <a:endParaRPr lang="en-US"/>
        </a:p>
      </dgm:t>
    </dgm:pt>
    <dgm:pt modelId="{4002EF74-B823-4BF3-B0B8-E2FC7669CD5D}" type="sibTrans" cxnId="{F313F5B5-EB87-4AED-97C3-84AC39237082}">
      <dgm:prSet/>
      <dgm:spPr/>
      <dgm:t>
        <a:bodyPr/>
        <a:lstStyle/>
        <a:p>
          <a:endParaRPr lang="en-US"/>
        </a:p>
      </dgm:t>
    </dgm:pt>
    <dgm:pt modelId="{905770F3-BB7E-41BC-B4DB-3BBD21A7F599}">
      <dgm:prSet/>
      <dgm:spPr/>
      <dgm:t>
        <a:bodyPr/>
        <a:lstStyle/>
        <a:p>
          <a:r>
            <a:rPr lang="en-US" dirty="0"/>
            <a:t>Connections to the World and Your Knowledge</a:t>
          </a:r>
        </a:p>
      </dgm:t>
    </dgm:pt>
    <dgm:pt modelId="{3A64024E-E207-4EE1-85AB-7B2BDA78C97F}" type="parTrans" cxnId="{2C940C49-B1DC-4123-8810-82C8F3C4BFE6}">
      <dgm:prSet/>
      <dgm:spPr/>
      <dgm:t>
        <a:bodyPr/>
        <a:lstStyle/>
        <a:p>
          <a:endParaRPr lang="en-US"/>
        </a:p>
      </dgm:t>
    </dgm:pt>
    <dgm:pt modelId="{D1349B1F-B03D-40C0-8B10-2D20A14408DE}" type="sibTrans" cxnId="{2C940C49-B1DC-4123-8810-82C8F3C4BFE6}">
      <dgm:prSet/>
      <dgm:spPr/>
      <dgm:t>
        <a:bodyPr/>
        <a:lstStyle/>
        <a:p>
          <a:endParaRPr lang="en-US"/>
        </a:p>
      </dgm:t>
    </dgm:pt>
    <dgm:pt modelId="{40B76B50-D86B-4D31-865A-71FBA4A46394}">
      <dgm:prSet/>
      <dgm:spPr/>
      <dgm:t>
        <a:bodyPr/>
        <a:lstStyle/>
        <a:p>
          <a:r>
            <a:rPr lang="en-US" dirty="0"/>
            <a:t>Definitions of unknown vocabulary words</a:t>
          </a:r>
        </a:p>
      </dgm:t>
    </dgm:pt>
    <dgm:pt modelId="{B722CD1A-2273-4E9B-B8A5-74DC018EC704}" type="parTrans" cxnId="{2D345377-8D71-4F8A-965F-624D169F5AA7}">
      <dgm:prSet/>
      <dgm:spPr/>
      <dgm:t>
        <a:bodyPr/>
        <a:lstStyle/>
        <a:p>
          <a:endParaRPr lang="en-US"/>
        </a:p>
      </dgm:t>
    </dgm:pt>
    <dgm:pt modelId="{3EF1CBC1-D4E1-4AF1-87A4-90BE76556BA5}" type="sibTrans" cxnId="{2D345377-8D71-4F8A-965F-624D169F5AA7}">
      <dgm:prSet/>
      <dgm:spPr/>
      <dgm:t>
        <a:bodyPr/>
        <a:lstStyle/>
        <a:p>
          <a:endParaRPr lang="en-US"/>
        </a:p>
      </dgm:t>
    </dgm:pt>
    <dgm:pt modelId="{6884BE31-87D5-410B-9BCE-DC8B2D3A34E5}">
      <dgm:prSet/>
      <dgm:spPr/>
      <dgm:t>
        <a:bodyPr/>
        <a:lstStyle/>
        <a:p>
          <a:pPr>
            <a:defRPr b="1"/>
          </a:pPr>
          <a:r>
            <a:rPr lang="en-US"/>
            <a:t>Can you read/explain your annotations to someone else? </a:t>
          </a:r>
        </a:p>
      </dgm:t>
    </dgm:pt>
    <dgm:pt modelId="{60441EE1-8BFC-43AC-B8B1-87A3EB0456F6}" type="parTrans" cxnId="{373A8834-A49B-43D1-AC73-F0764BE3C129}">
      <dgm:prSet/>
      <dgm:spPr/>
      <dgm:t>
        <a:bodyPr/>
        <a:lstStyle/>
        <a:p>
          <a:endParaRPr lang="en-US"/>
        </a:p>
      </dgm:t>
    </dgm:pt>
    <dgm:pt modelId="{050A1033-0998-4D6E-BF93-0FAC78C33583}" type="sibTrans" cxnId="{373A8834-A49B-43D1-AC73-F0764BE3C129}">
      <dgm:prSet/>
      <dgm:spPr/>
      <dgm:t>
        <a:bodyPr/>
        <a:lstStyle/>
        <a:p>
          <a:endParaRPr lang="en-US"/>
        </a:p>
      </dgm:t>
    </dgm:pt>
    <dgm:pt modelId="{2D746AD4-0F39-457E-84F5-29E92B32E5E2}">
      <dgm:prSet/>
      <dgm:spPr/>
      <dgm:t>
        <a:bodyPr/>
        <a:lstStyle/>
        <a:p>
          <a:r>
            <a:rPr lang="en-US"/>
            <a:t>Read over your annotations several times to familiarize yourself with different concepts</a:t>
          </a:r>
        </a:p>
      </dgm:t>
    </dgm:pt>
    <dgm:pt modelId="{CEB04E0E-8B7B-4887-BCB8-C513CD26182D}" type="parTrans" cxnId="{4FCF8E77-FFAE-4FF4-B048-75F1DFBBCB5F}">
      <dgm:prSet/>
      <dgm:spPr/>
      <dgm:t>
        <a:bodyPr/>
        <a:lstStyle/>
        <a:p>
          <a:endParaRPr lang="en-US"/>
        </a:p>
      </dgm:t>
    </dgm:pt>
    <dgm:pt modelId="{0D640348-43CF-48A5-A12E-F87F298202FF}" type="sibTrans" cxnId="{4FCF8E77-FFAE-4FF4-B048-75F1DFBBCB5F}">
      <dgm:prSet/>
      <dgm:spPr/>
      <dgm:t>
        <a:bodyPr/>
        <a:lstStyle/>
        <a:p>
          <a:endParaRPr lang="en-US"/>
        </a:p>
      </dgm:t>
    </dgm:pt>
    <dgm:pt modelId="{B03567A8-C7E0-47D5-833E-49A79A0004A4}">
      <dgm:prSet/>
      <dgm:spPr/>
      <dgm:t>
        <a:bodyPr/>
        <a:lstStyle/>
        <a:p>
          <a:r>
            <a:rPr lang="en-US"/>
            <a:t>Practice answering possible questions about important ideas/concepts</a:t>
          </a:r>
        </a:p>
      </dgm:t>
    </dgm:pt>
    <dgm:pt modelId="{BD789FB8-F589-47DF-A53E-9BE11F99EB32}" type="parTrans" cxnId="{C9230761-8C8A-4735-A534-490C36074BF7}">
      <dgm:prSet/>
      <dgm:spPr/>
      <dgm:t>
        <a:bodyPr/>
        <a:lstStyle/>
        <a:p>
          <a:endParaRPr lang="en-US"/>
        </a:p>
      </dgm:t>
    </dgm:pt>
    <dgm:pt modelId="{5A515B6C-13F0-4243-A09B-1E24F65A430B}" type="sibTrans" cxnId="{C9230761-8C8A-4735-A534-490C36074BF7}">
      <dgm:prSet/>
      <dgm:spPr/>
      <dgm:t>
        <a:bodyPr/>
        <a:lstStyle/>
        <a:p>
          <a:endParaRPr lang="en-US"/>
        </a:p>
      </dgm:t>
    </dgm:pt>
    <dgm:pt modelId="{3A5B5C6C-0D2B-4300-BA52-B565969568BC}" type="pres">
      <dgm:prSet presAssocID="{F780767B-F460-47C3-B221-1EB7FE742F69}" presName="root" presStyleCnt="0">
        <dgm:presLayoutVars>
          <dgm:dir/>
          <dgm:resizeHandles val="exact"/>
        </dgm:presLayoutVars>
      </dgm:prSet>
      <dgm:spPr/>
    </dgm:pt>
    <dgm:pt modelId="{E2F7A872-0BBC-408D-BCCE-145481C79881}" type="pres">
      <dgm:prSet presAssocID="{F878185A-10E3-45F9-8FA0-64E83350082D}" presName="compNode" presStyleCnt="0"/>
      <dgm:spPr/>
    </dgm:pt>
    <dgm:pt modelId="{75400B9C-BCC6-452E-AC54-FF5C468E6CE7}" type="pres">
      <dgm:prSet presAssocID="{F878185A-10E3-45F9-8FA0-64E83350082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Quotation Mark"/>
        </a:ext>
      </dgm:extLst>
    </dgm:pt>
    <dgm:pt modelId="{72280AB5-2BA2-4956-BD2F-ACDC25322963}" type="pres">
      <dgm:prSet presAssocID="{F878185A-10E3-45F9-8FA0-64E83350082D}" presName="iconSpace" presStyleCnt="0"/>
      <dgm:spPr/>
    </dgm:pt>
    <dgm:pt modelId="{D6413385-557F-4772-A725-A3EC0D9E7639}" type="pres">
      <dgm:prSet presAssocID="{F878185A-10E3-45F9-8FA0-64E83350082D}" presName="parTx" presStyleLbl="revTx" presStyleIdx="0" presStyleCnt="4">
        <dgm:presLayoutVars>
          <dgm:chMax val="0"/>
          <dgm:chPref val="0"/>
        </dgm:presLayoutVars>
      </dgm:prSet>
      <dgm:spPr/>
    </dgm:pt>
    <dgm:pt modelId="{5C170B46-08AF-4E0F-9711-7D318A1163FD}" type="pres">
      <dgm:prSet presAssocID="{F878185A-10E3-45F9-8FA0-64E83350082D}" presName="txSpace" presStyleCnt="0"/>
      <dgm:spPr/>
    </dgm:pt>
    <dgm:pt modelId="{3350B431-0225-4170-BA9C-C1D0C4C41FCF}" type="pres">
      <dgm:prSet presAssocID="{F878185A-10E3-45F9-8FA0-64E83350082D}" presName="desTx" presStyleLbl="revTx" presStyleIdx="1" presStyleCnt="4">
        <dgm:presLayoutVars/>
      </dgm:prSet>
      <dgm:spPr/>
    </dgm:pt>
    <dgm:pt modelId="{FDD2A161-3DD3-4A2A-BE72-ECC1E3BC14EF}" type="pres">
      <dgm:prSet presAssocID="{8431CED0-99F1-445A-AB17-2D541499395D}" presName="sibTrans" presStyleCnt="0"/>
      <dgm:spPr/>
    </dgm:pt>
    <dgm:pt modelId="{25FA7EEA-37B2-47A8-9A61-7E42D90FCA8A}" type="pres">
      <dgm:prSet presAssocID="{6884BE31-87D5-410B-9BCE-DC8B2D3A34E5}" presName="compNode" presStyleCnt="0"/>
      <dgm:spPr/>
    </dgm:pt>
    <dgm:pt modelId="{A148E53B-4F82-4C36-9E94-030251415EA8}" type="pres">
      <dgm:prSet presAssocID="{6884BE31-87D5-410B-9BCE-DC8B2D3A34E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C6803D4D-4812-4DEC-8699-B2D8652C4B8D}" type="pres">
      <dgm:prSet presAssocID="{6884BE31-87D5-410B-9BCE-DC8B2D3A34E5}" presName="iconSpace" presStyleCnt="0"/>
      <dgm:spPr/>
    </dgm:pt>
    <dgm:pt modelId="{E2D7A8FE-18A8-4DB1-B3E7-80E7D651964E}" type="pres">
      <dgm:prSet presAssocID="{6884BE31-87D5-410B-9BCE-DC8B2D3A34E5}" presName="parTx" presStyleLbl="revTx" presStyleIdx="2" presStyleCnt="4">
        <dgm:presLayoutVars>
          <dgm:chMax val="0"/>
          <dgm:chPref val="0"/>
        </dgm:presLayoutVars>
      </dgm:prSet>
      <dgm:spPr/>
    </dgm:pt>
    <dgm:pt modelId="{DA234978-E7CF-4AA0-84B8-9A0738A71596}" type="pres">
      <dgm:prSet presAssocID="{6884BE31-87D5-410B-9BCE-DC8B2D3A34E5}" presName="txSpace" presStyleCnt="0"/>
      <dgm:spPr/>
    </dgm:pt>
    <dgm:pt modelId="{18AE984D-138B-492E-B7A9-CA05AEFB45DE}" type="pres">
      <dgm:prSet presAssocID="{6884BE31-87D5-410B-9BCE-DC8B2D3A34E5}" presName="desTx" presStyleLbl="revTx" presStyleIdx="3" presStyleCnt="4">
        <dgm:presLayoutVars/>
      </dgm:prSet>
      <dgm:spPr/>
    </dgm:pt>
  </dgm:ptLst>
  <dgm:cxnLst>
    <dgm:cxn modelId="{AE46A103-4814-4F01-BE9E-2B1F521A814A}" type="presOf" srcId="{905770F3-BB7E-41BC-B4DB-3BBD21A7F599}" destId="{3350B431-0225-4170-BA9C-C1D0C4C41FCF}" srcOrd="0" destOrd="3" presId="urn:microsoft.com/office/officeart/2018/2/layout/IconLabelDescriptionList"/>
    <dgm:cxn modelId="{933AAD0B-2BD8-4423-A9C9-5D3DB450CA8D}" type="presOf" srcId="{17BD3213-5BA7-4AB4-B724-C7CF95B3E263}" destId="{3350B431-0225-4170-BA9C-C1D0C4C41FCF}" srcOrd="0" destOrd="0" presId="urn:microsoft.com/office/officeart/2018/2/layout/IconLabelDescriptionList"/>
    <dgm:cxn modelId="{F4752F10-1749-470D-99D9-9ADA7CA6F47D}" srcId="{F878185A-10E3-45F9-8FA0-64E83350082D}" destId="{17BD3213-5BA7-4AB4-B724-C7CF95B3E263}" srcOrd="0" destOrd="0" parTransId="{69F40F8C-E46A-4D99-89F2-EEB56CD53E04}" sibTransId="{F4C00280-FDE1-429D-9523-4CAA6B615B7F}"/>
    <dgm:cxn modelId="{C880C519-C876-47B2-AD7E-1E3262518221}" type="presOf" srcId="{15C90EE3-A630-42F9-81D7-03C796D6FDC8}" destId="{3350B431-0225-4170-BA9C-C1D0C4C41FCF}" srcOrd="0" destOrd="2" presId="urn:microsoft.com/office/officeart/2018/2/layout/IconLabelDescriptionList"/>
    <dgm:cxn modelId="{D645FA2A-62EA-4664-9353-C647676EC60C}" type="presOf" srcId="{F878185A-10E3-45F9-8FA0-64E83350082D}" destId="{D6413385-557F-4772-A725-A3EC0D9E7639}" srcOrd="0" destOrd="0" presId="urn:microsoft.com/office/officeart/2018/2/layout/IconLabelDescriptionList"/>
    <dgm:cxn modelId="{4B8F8C2E-31BD-4875-A29F-C5015234F599}" type="presOf" srcId="{12E02867-CE23-46D2-AB1F-AA8200644C71}" destId="{3350B431-0225-4170-BA9C-C1D0C4C41FCF}" srcOrd="0" destOrd="1" presId="urn:microsoft.com/office/officeart/2018/2/layout/IconLabelDescriptionList"/>
    <dgm:cxn modelId="{373A8834-A49B-43D1-AC73-F0764BE3C129}" srcId="{F780767B-F460-47C3-B221-1EB7FE742F69}" destId="{6884BE31-87D5-410B-9BCE-DC8B2D3A34E5}" srcOrd="1" destOrd="0" parTransId="{60441EE1-8BFC-43AC-B8B1-87A3EB0456F6}" sibTransId="{050A1033-0998-4D6E-BF93-0FAC78C33583}"/>
    <dgm:cxn modelId="{2C940C49-B1DC-4123-8810-82C8F3C4BFE6}" srcId="{F878185A-10E3-45F9-8FA0-64E83350082D}" destId="{905770F3-BB7E-41BC-B4DB-3BBD21A7F599}" srcOrd="3" destOrd="0" parTransId="{3A64024E-E207-4EE1-85AB-7B2BDA78C97F}" sibTransId="{D1349B1F-B03D-40C0-8B10-2D20A14408DE}"/>
    <dgm:cxn modelId="{C9230761-8C8A-4735-A534-490C36074BF7}" srcId="{6884BE31-87D5-410B-9BCE-DC8B2D3A34E5}" destId="{B03567A8-C7E0-47D5-833E-49A79A0004A4}" srcOrd="1" destOrd="0" parTransId="{BD789FB8-F589-47DF-A53E-9BE11F99EB32}" sibTransId="{5A515B6C-13F0-4243-A09B-1E24F65A430B}"/>
    <dgm:cxn modelId="{7186BA69-0651-4AA6-B542-5ECE5091642B}" type="presOf" srcId="{2D746AD4-0F39-457E-84F5-29E92B32E5E2}" destId="{18AE984D-138B-492E-B7A9-CA05AEFB45DE}" srcOrd="0" destOrd="0" presId="urn:microsoft.com/office/officeart/2018/2/layout/IconLabelDescriptionList"/>
    <dgm:cxn modelId="{2D345377-8D71-4F8A-965F-624D169F5AA7}" srcId="{F878185A-10E3-45F9-8FA0-64E83350082D}" destId="{40B76B50-D86B-4D31-865A-71FBA4A46394}" srcOrd="4" destOrd="0" parTransId="{B722CD1A-2273-4E9B-B8A5-74DC018EC704}" sibTransId="{3EF1CBC1-D4E1-4AF1-87A4-90BE76556BA5}"/>
    <dgm:cxn modelId="{4FCF8E77-FFAE-4FF4-B048-75F1DFBBCB5F}" srcId="{6884BE31-87D5-410B-9BCE-DC8B2D3A34E5}" destId="{2D746AD4-0F39-457E-84F5-29E92B32E5E2}" srcOrd="0" destOrd="0" parTransId="{CEB04E0E-8B7B-4887-BCB8-C513CD26182D}" sibTransId="{0D640348-43CF-48A5-A12E-F87F298202FF}"/>
    <dgm:cxn modelId="{FB6D2DAB-C79E-4FD6-ADA5-6230CD13D7C4}" srcId="{F878185A-10E3-45F9-8FA0-64E83350082D}" destId="{12E02867-CE23-46D2-AB1F-AA8200644C71}" srcOrd="1" destOrd="0" parTransId="{7B3298A4-0B9E-4D94-B93B-152E9E3A60F7}" sibTransId="{2939BFD8-D536-4AAD-AEB9-15843B64AF7E}"/>
    <dgm:cxn modelId="{DCCB04AC-B38C-4406-80BF-1C81F7D7AA84}" srcId="{F780767B-F460-47C3-B221-1EB7FE742F69}" destId="{F878185A-10E3-45F9-8FA0-64E83350082D}" srcOrd="0" destOrd="0" parTransId="{0D8B2DCC-7150-45D6-9716-E58C2E2228B1}" sibTransId="{8431CED0-99F1-445A-AB17-2D541499395D}"/>
    <dgm:cxn modelId="{3D7E89AD-8F3A-4928-A447-EF1E446386F1}" type="presOf" srcId="{6884BE31-87D5-410B-9BCE-DC8B2D3A34E5}" destId="{E2D7A8FE-18A8-4DB1-B3E7-80E7D651964E}" srcOrd="0" destOrd="0" presId="urn:microsoft.com/office/officeart/2018/2/layout/IconLabelDescriptionList"/>
    <dgm:cxn modelId="{F313F5B5-EB87-4AED-97C3-84AC39237082}" srcId="{F878185A-10E3-45F9-8FA0-64E83350082D}" destId="{15C90EE3-A630-42F9-81D7-03C796D6FDC8}" srcOrd="2" destOrd="0" parTransId="{D46DBAA9-B489-4AB3-AF57-57C73097D3BF}" sibTransId="{4002EF74-B823-4BF3-B0B8-E2FC7669CD5D}"/>
    <dgm:cxn modelId="{CA3792C8-4D8B-4B01-BE48-CFA789DE06C5}" type="presOf" srcId="{F780767B-F460-47C3-B221-1EB7FE742F69}" destId="{3A5B5C6C-0D2B-4300-BA52-B565969568BC}" srcOrd="0" destOrd="0" presId="urn:microsoft.com/office/officeart/2018/2/layout/IconLabelDescriptionList"/>
    <dgm:cxn modelId="{16000ECB-9298-41DC-8D6D-6782A1171538}" type="presOf" srcId="{40B76B50-D86B-4D31-865A-71FBA4A46394}" destId="{3350B431-0225-4170-BA9C-C1D0C4C41FCF}" srcOrd="0" destOrd="4" presId="urn:microsoft.com/office/officeart/2018/2/layout/IconLabelDescriptionList"/>
    <dgm:cxn modelId="{0766E1F8-5A25-42AA-AD72-869C1774D584}" type="presOf" srcId="{B03567A8-C7E0-47D5-833E-49A79A0004A4}" destId="{18AE984D-138B-492E-B7A9-CA05AEFB45DE}" srcOrd="0" destOrd="1" presId="urn:microsoft.com/office/officeart/2018/2/layout/IconLabelDescriptionList"/>
    <dgm:cxn modelId="{8B86D9A4-389B-4599-A594-2D62D66621C8}" type="presParOf" srcId="{3A5B5C6C-0D2B-4300-BA52-B565969568BC}" destId="{E2F7A872-0BBC-408D-BCCE-145481C79881}" srcOrd="0" destOrd="0" presId="urn:microsoft.com/office/officeart/2018/2/layout/IconLabelDescriptionList"/>
    <dgm:cxn modelId="{21A602AD-C6AF-4CA8-B4D5-D192933390DB}" type="presParOf" srcId="{E2F7A872-0BBC-408D-BCCE-145481C79881}" destId="{75400B9C-BCC6-452E-AC54-FF5C468E6CE7}" srcOrd="0" destOrd="0" presId="urn:microsoft.com/office/officeart/2018/2/layout/IconLabelDescriptionList"/>
    <dgm:cxn modelId="{88E17E61-8C66-47CC-A728-D0356D866F59}" type="presParOf" srcId="{E2F7A872-0BBC-408D-BCCE-145481C79881}" destId="{72280AB5-2BA2-4956-BD2F-ACDC25322963}" srcOrd="1" destOrd="0" presId="urn:microsoft.com/office/officeart/2018/2/layout/IconLabelDescriptionList"/>
    <dgm:cxn modelId="{73CF2CB9-2CFE-44D1-AE8C-57897F19342A}" type="presParOf" srcId="{E2F7A872-0BBC-408D-BCCE-145481C79881}" destId="{D6413385-557F-4772-A725-A3EC0D9E7639}" srcOrd="2" destOrd="0" presId="urn:microsoft.com/office/officeart/2018/2/layout/IconLabelDescriptionList"/>
    <dgm:cxn modelId="{ACD9E04E-7D78-41FD-B595-85C01EE657D6}" type="presParOf" srcId="{E2F7A872-0BBC-408D-BCCE-145481C79881}" destId="{5C170B46-08AF-4E0F-9711-7D318A1163FD}" srcOrd="3" destOrd="0" presId="urn:microsoft.com/office/officeart/2018/2/layout/IconLabelDescriptionList"/>
    <dgm:cxn modelId="{B05D8E9F-F0F8-48D3-B783-C4FD9EDFDFBD}" type="presParOf" srcId="{E2F7A872-0BBC-408D-BCCE-145481C79881}" destId="{3350B431-0225-4170-BA9C-C1D0C4C41FCF}" srcOrd="4" destOrd="0" presId="urn:microsoft.com/office/officeart/2018/2/layout/IconLabelDescriptionList"/>
    <dgm:cxn modelId="{3AC505AE-5174-49F7-9D6D-6BFCFF9880BD}" type="presParOf" srcId="{3A5B5C6C-0D2B-4300-BA52-B565969568BC}" destId="{FDD2A161-3DD3-4A2A-BE72-ECC1E3BC14EF}" srcOrd="1" destOrd="0" presId="urn:microsoft.com/office/officeart/2018/2/layout/IconLabelDescriptionList"/>
    <dgm:cxn modelId="{C7779F41-4777-48D5-8E90-7E97456C5872}" type="presParOf" srcId="{3A5B5C6C-0D2B-4300-BA52-B565969568BC}" destId="{25FA7EEA-37B2-47A8-9A61-7E42D90FCA8A}" srcOrd="2" destOrd="0" presId="urn:microsoft.com/office/officeart/2018/2/layout/IconLabelDescriptionList"/>
    <dgm:cxn modelId="{2C729BB5-2536-4CE8-A5B6-BBFDD77B7C78}" type="presParOf" srcId="{25FA7EEA-37B2-47A8-9A61-7E42D90FCA8A}" destId="{A148E53B-4F82-4C36-9E94-030251415EA8}" srcOrd="0" destOrd="0" presId="urn:microsoft.com/office/officeart/2018/2/layout/IconLabelDescriptionList"/>
    <dgm:cxn modelId="{31AD8E9F-B7C9-45E8-BAF5-B3EE99E4AAC5}" type="presParOf" srcId="{25FA7EEA-37B2-47A8-9A61-7E42D90FCA8A}" destId="{C6803D4D-4812-4DEC-8699-B2D8652C4B8D}" srcOrd="1" destOrd="0" presId="urn:microsoft.com/office/officeart/2018/2/layout/IconLabelDescriptionList"/>
    <dgm:cxn modelId="{55B1D96A-1AE0-4F35-A461-3AA7496DC47F}" type="presParOf" srcId="{25FA7EEA-37B2-47A8-9A61-7E42D90FCA8A}" destId="{E2D7A8FE-18A8-4DB1-B3E7-80E7D651964E}" srcOrd="2" destOrd="0" presId="urn:microsoft.com/office/officeart/2018/2/layout/IconLabelDescriptionList"/>
    <dgm:cxn modelId="{075CF52B-4147-4CCE-AD45-70363CDEC661}" type="presParOf" srcId="{25FA7EEA-37B2-47A8-9A61-7E42D90FCA8A}" destId="{DA234978-E7CF-4AA0-84B8-9A0738A71596}" srcOrd="3" destOrd="0" presId="urn:microsoft.com/office/officeart/2018/2/layout/IconLabelDescriptionList"/>
    <dgm:cxn modelId="{8F818E72-9959-42F9-BD3D-FA0A30A28756}" type="presParOf" srcId="{25FA7EEA-37B2-47A8-9A61-7E42D90FCA8A}" destId="{18AE984D-138B-492E-B7A9-CA05AEFB45DE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A7AED-38E8-8040-9DD9-14860ED98D6A}">
      <dsp:nvSpPr>
        <dsp:cNvPr id="0" name=""/>
        <dsp:cNvSpPr/>
      </dsp:nvSpPr>
      <dsp:spPr>
        <a:xfrm>
          <a:off x="0" y="0"/>
          <a:ext cx="7901431" cy="5593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What’s the purpose of the exam?</a:t>
          </a:r>
        </a:p>
      </dsp:txBody>
      <dsp:txXfrm>
        <a:off x="16384" y="16384"/>
        <a:ext cx="7232352" cy="526626"/>
      </dsp:txXfrm>
    </dsp:sp>
    <dsp:sp modelId="{0A812EF0-C8E6-2744-90DC-6867CD1871BD}">
      <dsp:nvSpPr>
        <dsp:cNvPr id="0" name=""/>
        <dsp:cNvSpPr/>
      </dsp:nvSpPr>
      <dsp:spPr>
        <a:xfrm>
          <a:off x="590042" y="637088"/>
          <a:ext cx="7901431" cy="559394"/>
        </a:xfrm>
        <a:prstGeom prst="roundRect">
          <a:avLst>
            <a:gd name="adj" fmla="val 10000"/>
          </a:avLst>
        </a:prstGeom>
        <a:solidFill>
          <a:schemeClr val="accent2">
            <a:hueOff val="-2587972"/>
            <a:satOff val="11465"/>
            <a:lumOff val="-4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What are the expectations?</a:t>
          </a:r>
        </a:p>
      </dsp:txBody>
      <dsp:txXfrm>
        <a:off x="606426" y="653472"/>
        <a:ext cx="6915015" cy="526626"/>
      </dsp:txXfrm>
    </dsp:sp>
    <dsp:sp modelId="{731546E8-1CCF-C04C-89CF-A2592B8FD99F}">
      <dsp:nvSpPr>
        <dsp:cNvPr id="0" name=""/>
        <dsp:cNvSpPr/>
      </dsp:nvSpPr>
      <dsp:spPr>
        <a:xfrm>
          <a:off x="1180084" y="1274176"/>
          <a:ext cx="7901431" cy="559394"/>
        </a:xfrm>
        <a:prstGeom prst="roundRect">
          <a:avLst>
            <a:gd name="adj" fmla="val 10000"/>
          </a:avLst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What’s the format of the exam?</a:t>
          </a:r>
        </a:p>
      </dsp:txBody>
      <dsp:txXfrm>
        <a:off x="1196468" y="1290560"/>
        <a:ext cx="6915015" cy="526626"/>
      </dsp:txXfrm>
    </dsp:sp>
    <dsp:sp modelId="{18E9C259-2A3C-384C-B6CB-8CD94A5ED1A4}">
      <dsp:nvSpPr>
        <dsp:cNvPr id="0" name=""/>
        <dsp:cNvSpPr/>
      </dsp:nvSpPr>
      <dsp:spPr>
        <a:xfrm>
          <a:off x="1770126" y="1911265"/>
          <a:ext cx="7901431" cy="559394"/>
        </a:xfrm>
        <a:prstGeom prst="roundRect">
          <a:avLst>
            <a:gd name="adj" fmla="val 10000"/>
          </a:avLst>
        </a:prstGeom>
        <a:solidFill>
          <a:schemeClr val="accent2">
            <a:hueOff val="-7763915"/>
            <a:satOff val="34394"/>
            <a:lumOff val="-12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What types of exams have you completed in this class (or others in this subject)? </a:t>
          </a:r>
        </a:p>
      </dsp:txBody>
      <dsp:txXfrm>
        <a:off x="1786510" y="1927649"/>
        <a:ext cx="6915015" cy="526626"/>
      </dsp:txXfrm>
    </dsp:sp>
    <dsp:sp modelId="{5099AF46-76CE-234D-9848-520DBD72490E}">
      <dsp:nvSpPr>
        <dsp:cNvPr id="0" name=""/>
        <dsp:cNvSpPr/>
      </dsp:nvSpPr>
      <dsp:spPr>
        <a:xfrm>
          <a:off x="2360168" y="2548353"/>
          <a:ext cx="7901431" cy="559394"/>
        </a:xfrm>
        <a:prstGeom prst="roundRect">
          <a:avLst>
            <a:gd name="adj" fmla="val 10000"/>
          </a:avLst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What do you need to show you know for the exam?</a:t>
          </a:r>
        </a:p>
      </dsp:txBody>
      <dsp:txXfrm>
        <a:off x="2376552" y="2564737"/>
        <a:ext cx="6915015" cy="526626"/>
      </dsp:txXfrm>
    </dsp:sp>
    <dsp:sp modelId="{738B618B-6980-1C4A-A9C1-7EC01FDECFED}">
      <dsp:nvSpPr>
        <dsp:cNvPr id="0" name=""/>
        <dsp:cNvSpPr/>
      </dsp:nvSpPr>
      <dsp:spPr>
        <a:xfrm>
          <a:off x="7537825" y="408668"/>
          <a:ext cx="363606" cy="36360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7619636" y="408668"/>
        <a:ext cx="199984" cy="273614"/>
      </dsp:txXfrm>
    </dsp:sp>
    <dsp:sp modelId="{786AF62F-6799-CA44-87C6-1C749F771A0E}">
      <dsp:nvSpPr>
        <dsp:cNvPr id="0" name=""/>
        <dsp:cNvSpPr/>
      </dsp:nvSpPr>
      <dsp:spPr>
        <a:xfrm>
          <a:off x="8127867" y="1045757"/>
          <a:ext cx="363606" cy="36360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3648662"/>
            <a:satOff val="10440"/>
            <a:lumOff val="-69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3648662"/>
              <a:satOff val="10440"/>
              <a:lumOff val="-6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8209678" y="1045757"/>
        <a:ext cx="199984" cy="273614"/>
      </dsp:txXfrm>
    </dsp:sp>
    <dsp:sp modelId="{C064C7A3-F01E-3147-809E-37B99A4A43D8}">
      <dsp:nvSpPr>
        <dsp:cNvPr id="0" name=""/>
        <dsp:cNvSpPr/>
      </dsp:nvSpPr>
      <dsp:spPr>
        <a:xfrm>
          <a:off x="8717909" y="1673522"/>
          <a:ext cx="363606" cy="36360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7297324"/>
            <a:satOff val="20881"/>
            <a:lumOff val="-138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7297324"/>
              <a:satOff val="20881"/>
              <a:lumOff val="-13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8799720" y="1673522"/>
        <a:ext cx="199984" cy="273614"/>
      </dsp:txXfrm>
    </dsp:sp>
    <dsp:sp modelId="{84B01730-E010-C94A-85D2-F56DA461A8D5}">
      <dsp:nvSpPr>
        <dsp:cNvPr id="0" name=""/>
        <dsp:cNvSpPr/>
      </dsp:nvSpPr>
      <dsp:spPr>
        <a:xfrm>
          <a:off x="9307951" y="2316826"/>
          <a:ext cx="363606" cy="36360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0945986"/>
            <a:satOff val="31321"/>
            <a:lumOff val="-208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0945986"/>
              <a:satOff val="31321"/>
              <a:lumOff val="-20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9389762" y="2316826"/>
        <a:ext cx="199984" cy="2736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776BE-3F04-4F24-A575-8577C6557C31}">
      <dsp:nvSpPr>
        <dsp:cNvPr id="0" name=""/>
        <dsp:cNvSpPr/>
      </dsp:nvSpPr>
      <dsp:spPr>
        <a:xfrm>
          <a:off x="0" y="606"/>
          <a:ext cx="5651500" cy="14193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2F659D-46EA-455A-B1DD-02C58CEA023C}">
      <dsp:nvSpPr>
        <dsp:cNvPr id="0" name=""/>
        <dsp:cNvSpPr/>
      </dsp:nvSpPr>
      <dsp:spPr>
        <a:xfrm>
          <a:off x="429347" y="319956"/>
          <a:ext cx="780632" cy="7806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DBD8D-7FE7-49F9-9BD0-5E7F0868657F}">
      <dsp:nvSpPr>
        <dsp:cNvPr id="0" name=""/>
        <dsp:cNvSpPr/>
      </dsp:nvSpPr>
      <dsp:spPr>
        <a:xfrm>
          <a:off x="1639328" y="606"/>
          <a:ext cx="4012171" cy="141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213" tIns="150213" rIns="150213" bIns="15021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15min: In your small group, create a list of important ideas that your group will add into the chat for your assigned reading (either Crenshaw or Alexander)</a:t>
          </a:r>
        </a:p>
      </dsp:txBody>
      <dsp:txXfrm>
        <a:off x="1639328" y="606"/>
        <a:ext cx="4012171" cy="1419331"/>
      </dsp:txXfrm>
    </dsp:sp>
    <dsp:sp modelId="{F203C485-3BC9-4C5D-943D-E91618444A71}">
      <dsp:nvSpPr>
        <dsp:cNvPr id="0" name=""/>
        <dsp:cNvSpPr/>
      </dsp:nvSpPr>
      <dsp:spPr>
        <a:xfrm>
          <a:off x="0" y="1774771"/>
          <a:ext cx="5651500" cy="14193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657E4C-108B-415A-AAEC-057C2DC6C58B}">
      <dsp:nvSpPr>
        <dsp:cNvPr id="0" name=""/>
        <dsp:cNvSpPr/>
      </dsp:nvSpPr>
      <dsp:spPr>
        <a:xfrm>
          <a:off x="429347" y="2094121"/>
          <a:ext cx="780632" cy="7806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EC5F4-79D7-4C04-AD42-D63C439810A4}">
      <dsp:nvSpPr>
        <dsp:cNvPr id="0" name=""/>
        <dsp:cNvSpPr/>
      </dsp:nvSpPr>
      <dsp:spPr>
        <a:xfrm>
          <a:off x="1639328" y="1774771"/>
          <a:ext cx="4012171" cy="141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213" tIns="150213" rIns="150213" bIns="15021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Now, copy down the list of important concepts/ideas from Alexander and Crenshaw in your study notes.</a:t>
          </a:r>
        </a:p>
      </dsp:txBody>
      <dsp:txXfrm>
        <a:off x="1639328" y="1774771"/>
        <a:ext cx="4012171" cy="1419331"/>
      </dsp:txXfrm>
    </dsp:sp>
    <dsp:sp modelId="{D3B9659C-2E6B-46FD-BAF5-6EEBA0444184}">
      <dsp:nvSpPr>
        <dsp:cNvPr id="0" name=""/>
        <dsp:cNvSpPr/>
      </dsp:nvSpPr>
      <dsp:spPr>
        <a:xfrm>
          <a:off x="0" y="3548936"/>
          <a:ext cx="5651500" cy="14193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EB73E4-2484-4DBB-A48E-CD3F942E725E}">
      <dsp:nvSpPr>
        <dsp:cNvPr id="0" name=""/>
        <dsp:cNvSpPr/>
      </dsp:nvSpPr>
      <dsp:spPr>
        <a:xfrm>
          <a:off x="429347" y="3868286"/>
          <a:ext cx="780632" cy="7806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C29D8-85CC-417A-8CBB-21EADA6CEADE}">
      <dsp:nvSpPr>
        <dsp:cNvPr id="0" name=""/>
        <dsp:cNvSpPr/>
      </dsp:nvSpPr>
      <dsp:spPr>
        <a:xfrm>
          <a:off x="1639328" y="3548936"/>
          <a:ext cx="4012171" cy="141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213" tIns="150213" rIns="150213" bIns="15021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What ideas came up from the group discussion that you wish to add to your annotations in the reading?</a:t>
          </a:r>
        </a:p>
      </dsp:txBody>
      <dsp:txXfrm>
        <a:off x="1639328" y="3548936"/>
        <a:ext cx="4012171" cy="14193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F9DDB-CBDA-E840-AA4D-019622DBDC3D}">
      <dsp:nvSpPr>
        <dsp:cNvPr id="0" name=""/>
        <dsp:cNvSpPr/>
      </dsp:nvSpPr>
      <dsp:spPr>
        <a:xfrm>
          <a:off x="2210416" y="607624"/>
          <a:ext cx="4684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488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32183" y="650846"/>
        <a:ext cx="24954" cy="4995"/>
      </dsp:txXfrm>
    </dsp:sp>
    <dsp:sp modelId="{2DB47BE8-80FD-344B-AF1B-A167E7BC7451}">
      <dsp:nvSpPr>
        <dsp:cNvPr id="0" name=""/>
        <dsp:cNvSpPr/>
      </dsp:nvSpPr>
      <dsp:spPr>
        <a:xfrm>
          <a:off x="42265" y="2359"/>
          <a:ext cx="2169950" cy="13019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329" tIns="111611" rIns="106329" bIns="11161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Short Answer/Essay—response to a topic/prompt using specific examples to support your claim. Read directions carefully to understand whether you are </a:t>
          </a:r>
          <a:r>
            <a:rPr lang="en-US" sz="1200" i="1" kern="1200"/>
            <a:t>Explaining (the causes, effects, etc.)</a:t>
          </a:r>
          <a:r>
            <a:rPr lang="en-US" sz="1200" kern="1200"/>
            <a:t>, </a:t>
          </a:r>
          <a:r>
            <a:rPr lang="en-US" sz="1200" i="1" kern="1200"/>
            <a:t>Arguing for/defending a position, Comparing or Contrasting</a:t>
          </a:r>
          <a:endParaRPr lang="en-US" sz="1200" kern="1200"/>
        </a:p>
      </dsp:txBody>
      <dsp:txXfrm>
        <a:off x="42265" y="2359"/>
        <a:ext cx="2169950" cy="1301970"/>
      </dsp:txXfrm>
    </dsp:sp>
    <dsp:sp modelId="{60C8E1D4-5D6C-FB45-A4A7-D9F7EB0069E3}">
      <dsp:nvSpPr>
        <dsp:cNvPr id="0" name=""/>
        <dsp:cNvSpPr/>
      </dsp:nvSpPr>
      <dsp:spPr>
        <a:xfrm>
          <a:off x="4879455" y="607624"/>
          <a:ext cx="4684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488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01222" y="650846"/>
        <a:ext cx="24954" cy="4995"/>
      </dsp:txXfrm>
    </dsp:sp>
    <dsp:sp modelId="{F1E255FE-FE32-D542-A087-54DB6632F88D}">
      <dsp:nvSpPr>
        <dsp:cNvPr id="0" name=""/>
        <dsp:cNvSpPr/>
      </dsp:nvSpPr>
      <dsp:spPr>
        <a:xfrm>
          <a:off x="2711304" y="2359"/>
          <a:ext cx="2169950" cy="13019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329" tIns="111611" rIns="106329" bIns="11161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True/False—look for words like </a:t>
          </a:r>
          <a:r>
            <a:rPr lang="en-US" sz="1200" i="1" kern="1200"/>
            <a:t>“always” or “never.” </a:t>
          </a:r>
          <a:r>
            <a:rPr lang="en-US" sz="1200" kern="1200"/>
            <a:t>These words make statements seem true when it is usually false that something always or never happens.</a:t>
          </a:r>
        </a:p>
      </dsp:txBody>
      <dsp:txXfrm>
        <a:off x="2711304" y="2359"/>
        <a:ext cx="2169950" cy="1301970"/>
      </dsp:txXfrm>
    </dsp:sp>
    <dsp:sp modelId="{7B1C4F57-8E13-8342-BB3B-9E649E7875B0}">
      <dsp:nvSpPr>
        <dsp:cNvPr id="0" name=""/>
        <dsp:cNvSpPr/>
      </dsp:nvSpPr>
      <dsp:spPr>
        <a:xfrm>
          <a:off x="7548495" y="607624"/>
          <a:ext cx="4684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488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770262" y="650846"/>
        <a:ext cx="24954" cy="4995"/>
      </dsp:txXfrm>
    </dsp:sp>
    <dsp:sp modelId="{B24D5378-59E3-0244-95DB-C3D68E931735}">
      <dsp:nvSpPr>
        <dsp:cNvPr id="0" name=""/>
        <dsp:cNvSpPr/>
      </dsp:nvSpPr>
      <dsp:spPr>
        <a:xfrm>
          <a:off x="5380344" y="2359"/>
          <a:ext cx="2169950" cy="130197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329" tIns="111611" rIns="106329" bIns="11161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Multiple Choice—look for negatives that try to trip you up if you are reading too quickly</a:t>
          </a:r>
        </a:p>
      </dsp:txBody>
      <dsp:txXfrm>
        <a:off x="5380344" y="2359"/>
        <a:ext cx="2169950" cy="1301970"/>
      </dsp:txXfrm>
    </dsp:sp>
    <dsp:sp modelId="{129E61E8-1840-AE43-B55B-86AF180CCFF2}">
      <dsp:nvSpPr>
        <dsp:cNvPr id="0" name=""/>
        <dsp:cNvSpPr/>
      </dsp:nvSpPr>
      <dsp:spPr>
        <a:xfrm>
          <a:off x="1127240" y="1302529"/>
          <a:ext cx="8007118" cy="468488"/>
        </a:xfrm>
        <a:custGeom>
          <a:avLst/>
          <a:gdLst/>
          <a:ahLst/>
          <a:cxnLst/>
          <a:rect l="0" t="0" r="0" b="0"/>
          <a:pathLst>
            <a:path>
              <a:moveTo>
                <a:pt x="8007118" y="0"/>
              </a:moveTo>
              <a:lnTo>
                <a:pt x="8007118" y="251344"/>
              </a:lnTo>
              <a:lnTo>
                <a:pt x="0" y="251344"/>
              </a:lnTo>
              <a:lnTo>
                <a:pt x="0" y="468488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30233" y="1534276"/>
        <a:ext cx="401132" cy="4995"/>
      </dsp:txXfrm>
    </dsp:sp>
    <dsp:sp modelId="{4FFF7668-3AA6-E146-AB52-D9804F78468A}">
      <dsp:nvSpPr>
        <dsp:cNvPr id="0" name=""/>
        <dsp:cNvSpPr/>
      </dsp:nvSpPr>
      <dsp:spPr>
        <a:xfrm>
          <a:off x="8049383" y="2359"/>
          <a:ext cx="2169950" cy="130197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329" tIns="111611" rIns="106329" bIns="11161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Ordering—these questions will ask you to arrange a set of provided phrases or steps into a certain order. Be careful to note whether you can receive partial credit if you correctly order some of the steps.</a:t>
          </a:r>
        </a:p>
      </dsp:txBody>
      <dsp:txXfrm>
        <a:off x="8049383" y="2359"/>
        <a:ext cx="2169950" cy="1301970"/>
      </dsp:txXfrm>
    </dsp:sp>
    <dsp:sp modelId="{FBEA2DDC-0AD3-3A45-B327-DB0165F9D7A9}">
      <dsp:nvSpPr>
        <dsp:cNvPr id="0" name=""/>
        <dsp:cNvSpPr/>
      </dsp:nvSpPr>
      <dsp:spPr>
        <a:xfrm>
          <a:off x="2210416" y="2408683"/>
          <a:ext cx="4684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488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32183" y="2451905"/>
        <a:ext cx="24954" cy="4995"/>
      </dsp:txXfrm>
    </dsp:sp>
    <dsp:sp modelId="{C17FDC50-605D-D546-924A-78875B392830}">
      <dsp:nvSpPr>
        <dsp:cNvPr id="0" name=""/>
        <dsp:cNvSpPr/>
      </dsp:nvSpPr>
      <dsp:spPr>
        <a:xfrm>
          <a:off x="42265" y="1803418"/>
          <a:ext cx="2169950" cy="130197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329" tIns="111611" rIns="106329" bIns="11161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Fill-in-the-blank—usually test understanding of vocabulary. Matching—similar to fill-in-the-blank questions with a word bank, these questions typically include vocabulary words and definitions</a:t>
          </a:r>
        </a:p>
      </dsp:txBody>
      <dsp:txXfrm>
        <a:off x="42265" y="1803418"/>
        <a:ext cx="2169950" cy="1301970"/>
      </dsp:txXfrm>
    </dsp:sp>
    <dsp:sp modelId="{61907BA2-D537-7B49-8399-16A1D638E979}">
      <dsp:nvSpPr>
        <dsp:cNvPr id="0" name=""/>
        <dsp:cNvSpPr/>
      </dsp:nvSpPr>
      <dsp:spPr>
        <a:xfrm>
          <a:off x="2711304" y="1803418"/>
          <a:ext cx="2169950" cy="13019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329" tIns="111611" rIns="106329" bIns="11161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Computational—think solving mathematical equations</a:t>
          </a:r>
        </a:p>
      </dsp:txBody>
      <dsp:txXfrm>
        <a:off x="2711304" y="1803418"/>
        <a:ext cx="2169950" cy="13019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00B9C-BCC6-452E-AC54-FF5C468E6CE7}">
      <dsp:nvSpPr>
        <dsp:cNvPr id="0" name=""/>
        <dsp:cNvSpPr/>
      </dsp:nvSpPr>
      <dsp:spPr>
        <a:xfrm>
          <a:off x="437387" y="0"/>
          <a:ext cx="1510523" cy="14562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13385-557F-4772-A725-A3EC0D9E7639}">
      <dsp:nvSpPr>
        <dsp:cNvPr id="0" name=""/>
        <dsp:cNvSpPr/>
      </dsp:nvSpPr>
      <dsp:spPr>
        <a:xfrm>
          <a:off x="437387" y="1622119"/>
          <a:ext cx="4315781" cy="624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Do your annotations include:</a:t>
          </a:r>
        </a:p>
      </dsp:txBody>
      <dsp:txXfrm>
        <a:off x="437387" y="1622119"/>
        <a:ext cx="4315781" cy="624090"/>
      </dsp:txXfrm>
    </dsp:sp>
    <dsp:sp modelId="{3350B431-0225-4170-BA9C-C1D0C4C41FCF}">
      <dsp:nvSpPr>
        <dsp:cNvPr id="0" name=""/>
        <dsp:cNvSpPr/>
      </dsp:nvSpPr>
      <dsp:spPr>
        <a:xfrm>
          <a:off x="437387" y="2323377"/>
          <a:ext cx="4315781" cy="1678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Summaries of Important Ideas/Concepts/People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Examples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Comparisons/Contrasts to Other Texts on the Exam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Connections to the World and Your Knowledge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Definitions of unknown vocabulary words</a:t>
          </a:r>
        </a:p>
      </dsp:txBody>
      <dsp:txXfrm>
        <a:off x="437387" y="2323377"/>
        <a:ext cx="4315781" cy="1678840"/>
      </dsp:txXfrm>
    </dsp:sp>
    <dsp:sp modelId="{A148E53B-4F82-4C36-9E94-030251415EA8}">
      <dsp:nvSpPr>
        <dsp:cNvPr id="0" name=""/>
        <dsp:cNvSpPr/>
      </dsp:nvSpPr>
      <dsp:spPr>
        <a:xfrm>
          <a:off x="5508430" y="0"/>
          <a:ext cx="1510523" cy="14562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7A8FE-18A8-4DB1-B3E7-80E7D651964E}">
      <dsp:nvSpPr>
        <dsp:cNvPr id="0" name=""/>
        <dsp:cNvSpPr/>
      </dsp:nvSpPr>
      <dsp:spPr>
        <a:xfrm>
          <a:off x="5508430" y="1622119"/>
          <a:ext cx="4315781" cy="624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Can you read/explain your annotations to someone else? </a:t>
          </a:r>
        </a:p>
      </dsp:txBody>
      <dsp:txXfrm>
        <a:off x="5508430" y="1622119"/>
        <a:ext cx="4315781" cy="624090"/>
      </dsp:txXfrm>
    </dsp:sp>
    <dsp:sp modelId="{18AE984D-138B-492E-B7A9-CA05AEFB45DE}">
      <dsp:nvSpPr>
        <dsp:cNvPr id="0" name=""/>
        <dsp:cNvSpPr/>
      </dsp:nvSpPr>
      <dsp:spPr>
        <a:xfrm>
          <a:off x="5508430" y="2323377"/>
          <a:ext cx="4315781" cy="1678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Read over your annotations several times to familiarize yourself with different concepts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Practice answering possible questions about important ideas/concepts</a:t>
          </a:r>
        </a:p>
      </dsp:txBody>
      <dsp:txXfrm>
        <a:off x="5508430" y="2323377"/>
        <a:ext cx="4315781" cy="1678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8/18/21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31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5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1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8/18/21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8/18/21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38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8/18/21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9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8/18/21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7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8/18/21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8/18/21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1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8/18/21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3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FEB520E-8FBA-CA4F-B086-9F6B73E2E12D}" type="datetimeFigureOut">
              <a:rPr lang="en-US" smtClean="0"/>
              <a:t>8/18/21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7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FEB520E-8FBA-CA4F-B086-9F6B73E2E12D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3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tps/covidtracking.com/ra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322F38BC-D98D-4D85-8CF7-BA70EEDEDD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7CA865-D212-C14D-B182-F99CC64C6F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386744"/>
            <a:ext cx="5925310" cy="16459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500" kern="1200">
                <a:latin typeface="+mj-lt"/>
                <a:ea typeface="+mj-ea"/>
                <a:cs typeface="+mj-cs"/>
              </a:rPr>
              <a:t>Preparing for Exams</a:t>
            </a:r>
            <a:br>
              <a:rPr lang="en-US" sz="3500" kern="1200">
                <a:latin typeface="+mj-lt"/>
                <a:ea typeface="+mj-ea"/>
                <a:cs typeface="+mj-cs"/>
              </a:rPr>
            </a:br>
            <a:br>
              <a:rPr lang="en-US" sz="3500" kern="1200">
                <a:latin typeface="+mj-lt"/>
                <a:ea typeface="+mj-ea"/>
                <a:cs typeface="+mj-cs"/>
              </a:rPr>
            </a:br>
            <a:endParaRPr lang="en-US" sz="3500" kern="1200"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4CDA9E-8C0F-DE4E-B9AE-7E838EB72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8615" y="4352544"/>
            <a:ext cx="5242560" cy="1239894"/>
          </a:xfrm>
        </p:spPr>
        <p:txBody>
          <a:bodyPr vert="horz" lIns="91440" tIns="45720" rIns="91440" bIns="45720" rtlCol="0">
            <a:no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RDG 1300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Creating Midterm Study Guides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Understanding the features of an Exam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Crenshaw and Alexander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B501A2F0-90BE-4D86-9A8A-4390413F7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640080"/>
            <a:ext cx="401726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80F5EB4E-25CD-44CC-AF95-30C925342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1" y="802767"/>
            <a:ext cx="368503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Graphic 6" descr="Books">
            <a:extLst>
              <a:ext uri="{FF2B5EF4-FFF2-40B4-BE49-F238E27FC236}">
                <a16:creationId xmlns:a16="http://schemas.microsoft.com/office/drawing/2014/main" id="{66CE390B-E297-4322-914A-F976C9008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0811" y="1749171"/>
            <a:ext cx="3044952" cy="30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313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F4680D4-DEE2-49EE-AF90-EFEAF50AE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B79104-5CDF-154C-87AA-678DF9024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1290025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FD657-56A2-EE41-A32E-D07B32D5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2858703"/>
            <a:ext cx="5285791" cy="3042547"/>
          </a:xfrm>
        </p:spPr>
        <p:txBody>
          <a:bodyPr>
            <a:normAutofit/>
          </a:bodyPr>
          <a:lstStyle/>
          <a:p>
            <a:pPr lvl="1"/>
            <a:r>
              <a:rPr lang="en-US">
                <a:solidFill>
                  <a:srgbClr val="FFFFFF"/>
                </a:solidFill>
              </a:rPr>
              <a:t>How Much Time Should Each Question Take? </a:t>
            </a:r>
          </a:p>
          <a:p>
            <a:pPr lvl="2"/>
            <a:r>
              <a:rPr lang="en-US">
                <a:solidFill>
                  <a:srgbClr val="FFFFFF"/>
                </a:solidFill>
              </a:rPr>
              <a:t>Doing the Math</a:t>
            </a:r>
          </a:p>
          <a:p>
            <a:pPr lvl="2"/>
            <a:r>
              <a:rPr lang="en-US">
                <a:solidFill>
                  <a:srgbClr val="FFFFFF"/>
                </a:solidFill>
              </a:rPr>
              <a:t>How many questions, what type, approximately how long can you spend on each item?</a:t>
            </a:r>
          </a:p>
          <a:p>
            <a:pPr lvl="1"/>
            <a:r>
              <a:rPr lang="en-US">
                <a:solidFill>
                  <a:srgbClr val="FFFFFF"/>
                </a:solidFill>
              </a:rPr>
              <a:t>Save Time to Double-Check</a:t>
            </a:r>
          </a:p>
          <a:p>
            <a:pPr lvl="2"/>
            <a:r>
              <a:rPr lang="en-US">
                <a:solidFill>
                  <a:srgbClr val="FFFFFF"/>
                </a:solidFill>
              </a:rPr>
              <a:t>Did you fully answer the prompt</a:t>
            </a:r>
          </a:p>
          <a:p>
            <a:pPr lvl="2"/>
            <a:r>
              <a:rPr lang="en-US">
                <a:solidFill>
                  <a:srgbClr val="FFFFFF"/>
                </a:solidFill>
              </a:rPr>
              <a:t>Did you address minor errors?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C52EE1-5085-4960-AD29-A926E62E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640080"/>
            <a:ext cx="4017264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15AA94-C237-4412-B37B-EB317D2B0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2" y="806357"/>
            <a:ext cx="3685032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7E69A8-FE8A-BB47-BEB5-ADB53AEC3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5364" y="2154083"/>
            <a:ext cx="3355848" cy="223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837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70D22-1175-7044-9100-30C1D459B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Reviewing Your Annotations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14A0CA-8AD5-4D45-9D93-9A5E6EF8C0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704567"/>
              </p:ext>
            </p:extLst>
          </p:nvPr>
        </p:nvGraphicFramePr>
        <p:xfrm>
          <a:off x="965200" y="2638425"/>
          <a:ext cx="10261600" cy="4002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6405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349B7-BD90-2F45-B217-8BCE09191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496" y="978776"/>
            <a:ext cx="5925310" cy="1174991"/>
          </a:xfrm>
        </p:spPr>
        <p:txBody>
          <a:bodyPr>
            <a:normAutofit/>
          </a:bodyPr>
          <a:lstStyle/>
          <a:p>
            <a:r>
              <a:rPr lang="en-US" sz="2400"/>
              <a:t>What’s Next?</a:t>
            </a:r>
          </a:p>
        </p:txBody>
      </p:sp>
      <p:pic>
        <p:nvPicPr>
          <p:cNvPr id="5" name="Picture 4" descr="Colourful adhesive taps and pen on open notebook">
            <a:extLst>
              <a:ext uri="{FF2B5EF4-FFF2-40B4-BE49-F238E27FC236}">
                <a16:creationId xmlns:a16="http://schemas.microsoft.com/office/drawing/2014/main" id="{681B6C0D-2347-484E-B693-CD1CBAF105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6" r="54263" b="-1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44D08-C309-B443-91E4-218B753E0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496" y="2640692"/>
            <a:ext cx="5925310" cy="3255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In your study notes or your planner, write out what you need to do to prepare for the midterm exam</a:t>
            </a:r>
          </a:p>
          <a:p>
            <a:pPr lvl="1"/>
            <a:r>
              <a:rPr lang="en-US" sz="2400" dirty="0"/>
              <a:t>How much time do you need?</a:t>
            </a:r>
          </a:p>
          <a:p>
            <a:pPr lvl="1"/>
            <a:r>
              <a:rPr lang="en-US" sz="2400" dirty="0"/>
              <a:t>When will you study?</a:t>
            </a:r>
          </a:p>
          <a:p>
            <a:pPr lvl="1"/>
            <a:r>
              <a:rPr lang="en-US" sz="2400" dirty="0"/>
              <a:t>What will you do if you get stuck?</a:t>
            </a:r>
          </a:p>
          <a:p>
            <a:pPr lvl="1"/>
            <a:r>
              <a:rPr lang="en-US" sz="2400" dirty="0"/>
              <a:t>Who’s your study buddy?</a:t>
            </a:r>
          </a:p>
        </p:txBody>
      </p:sp>
    </p:spTree>
    <p:extLst>
      <p:ext uri="{BB962C8B-B14F-4D97-AF65-F5344CB8AC3E}">
        <p14:creationId xmlns:p14="http://schemas.microsoft.com/office/powerpoint/2010/main" val="30830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2E9EF8-C2CC-2F4E-91AE-9A5541F2E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Connecting to your world: </a:t>
            </a:r>
            <a:br>
              <a:rPr lang="en-US" dirty="0"/>
            </a:br>
            <a:r>
              <a:rPr lang="en-US" dirty="0"/>
              <a:t>Covid Data Tracker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83176-9028-9D4C-8BB1-912417966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404040"/>
                </a:solidFill>
              </a:rPr>
              <a:t>Explore </a:t>
            </a:r>
            <a:r>
              <a:rPr lang="en-US" sz="2000" dirty="0">
                <a:solidFill>
                  <a:srgbClr val="404040"/>
                </a:solidFill>
                <a:hlinkClick r:id="rId2"/>
              </a:rPr>
              <a:t>the Covid Racial Data Tracker </a:t>
            </a:r>
            <a:r>
              <a:rPr lang="en-US" sz="2000" dirty="0">
                <a:solidFill>
                  <a:srgbClr val="404040"/>
                </a:solidFill>
              </a:rPr>
              <a:t>site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404040"/>
                </a:solidFill>
              </a:rPr>
              <a:t>What is the purpose of the site?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404040"/>
                </a:solidFill>
              </a:rPr>
              <a:t>How do the sites authors view the intersection of race, social class, and inequitable access to healthcare?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404040"/>
                </a:solidFill>
              </a:rPr>
              <a:t>What connections, if any, do you see to Michelle Alexander’s argument about the criminal justice system and race?</a:t>
            </a:r>
          </a:p>
        </p:txBody>
      </p:sp>
    </p:spTree>
    <p:extLst>
      <p:ext uri="{BB962C8B-B14F-4D97-AF65-F5344CB8AC3E}">
        <p14:creationId xmlns:p14="http://schemas.microsoft.com/office/powerpoint/2010/main" val="21391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790FC0-59FB-D843-91AC-4B354F483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sz="2000"/>
              <a:t>Preparation: </a:t>
            </a:r>
            <a:br>
              <a:rPr lang="en-US" sz="2000"/>
            </a:br>
            <a:r>
              <a:rPr lang="en-US" sz="2000"/>
              <a:t>Creating Study Notes for an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D0106-F63A-994F-A46A-2E6DA3474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Where will you keep your notes to prepare for the exam?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Consider: Open a Word document or another place where you can quickly take notes for future review for the exam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Save the document before you start and don’t forget to save your work often!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34C600-2E57-E045-9629-56D2CE491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4692" y="1779499"/>
            <a:ext cx="4159568" cy="298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2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8EA3E7-76B6-A747-98DF-F35031D96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Preparation: </a:t>
            </a:r>
            <a:br>
              <a:rPr lang="en-US" dirty="0"/>
            </a:br>
            <a:r>
              <a:rPr lang="en-US" dirty="0"/>
              <a:t>How do you study?</a:t>
            </a:r>
            <a:endParaRPr lang="en-US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2FA78307-57C8-4470-9F10-7CE7206593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533016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329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AAD0565-53CD-4D7C-A6AE-8DCFB6761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36F36D-23E6-074B-B4DE-EA7C2E46B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1290025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1. What is the Purpose of the Exam?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9DDA1-FE69-6A4D-9EE1-7CEAB2323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2858703"/>
            <a:ext cx="5285791" cy="3042547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  <a:p>
            <a:r>
              <a:rPr lang="en-US">
                <a:solidFill>
                  <a:srgbClr val="FFFFFF"/>
                </a:solidFill>
              </a:rPr>
              <a:t>Expectations</a:t>
            </a:r>
          </a:p>
          <a:p>
            <a:r>
              <a:rPr lang="en-US">
                <a:solidFill>
                  <a:srgbClr val="FFFFFF"/>
                </a:solidFill>
              </a:rPr>
              <a:t>Connections to the Student Learning Outcomes</a:t>
            </a:r>
          </a:p>
          <a:p>
            <a:r>
              <a:rPr lang="en-US">
                <a:solidFill>
                  <a:srgbClr val="FFFFFF"/>
                </a:solidFill>
              </a:rPr>
              <a:t>Connections to Course Themes</a:t>
            </a:r>
          </a:p>
          <a:p>
            <a:endParaRPr lang="en-US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FFFF"/>
                </a:solidFill>
              </a:rPr>
              <a:t>When you get answers, add them to your study notes</a:t>
            </a:r>
          </a:p>
          <a:p>
            <a:pPr marL="0" indent="0"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6CB841-CBA1-4DF4-8C19-4C7DDB03A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640080"/>
            <a:ext cx="4017264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FD6306-603B-410E-AFCF-2EA2E0639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2" y="806357"/>
            <a:ext cx="3685032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7D7B62-47C2-FD46-A744-E936710EBB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54" r="32652"/>
          <a:stretch/>
        </p:blipFill>
        <p:spPr>
          <a:xfrm>
            <a:off x="8020812" y="1126397"/>
            <a:ext cx="3044952" cy="428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967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A398B-8CB4-4C0C-89C6-A8AB6F78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36F36D-23E6-074B-B4DE-EA7C2E46B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2. What is the Exam Format?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9DDA1-FE69-6A4D-9EE1-7CEAB2323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What has the professor told you about this exam?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What kinds of questions have you had in this class or other classes like it?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Write questions into the chat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When you get answers, add them to your study notes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8345C6-0280-4226-BD83-7333BA6C3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823778-D290-4538-B146-1F73C3755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843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4E7C90-5047-B148-8A90-1BABDD377F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63" r="27261"/>
          <a:stretch/>
        </p:blipFill>
        <p:spPr>
          <a:xfrm>
            <a:off x="7208520" y="1126397"/>
            <a:ext cx="3867912" cy="4288536"/>
          </a:xfrm>
          <a:prstGeom prst="rect">
            <a:avLst/>
          </a:prstGeom>
          <a:ln w="31750">
            <a:noFill/>
          </a:ln>
        </p:spPr>
      </p:pic>
    </p:spTree>
    <p:extLst>
      <p:ext uri="{BB962C8B-B14F-4D97-AF65-F5344CB8AC3E}">
        <p14:creationId xmlns:p14="http://schemas.microsoft.com/office/powerpoint/2010/main" val="238572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DCA398B-8CB4-4C0C-89C6-A8AB6F78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36F36D-23E6-074B-B4DE-EA7C2E46B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sz="2600" dirty="0"/>
              <a:t>4. What do you need to SHOW YOU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9DDA1-FE69-6A4D-9EE1-7CEAB2323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15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15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500">
                <a:solidFill>
                  <a:srgbClr val="FFFFFF"/>
                </a:solidFill>
              </a:rPr>
              <a:t>What CONTENT was covered and is included in the exam?</a:t>
            </a:r>
          </a:p>
          <a:p>
            <a:pPr>
              <a:lnSpc>
                <a:spcPct val="90000"/>
              </a:lnSpc>
            </a:pPr>
            <a:r>
              <a:rPr lang="en-US" sz="1500">
                <a:solidFill>
                  <a:srgbClr val="FFFFFF"/>
                </a:solidFill>
              </a:rPr>
              <a:t>How does the content connect back to the course learning outcomes? </a:t>
            </a:r>
          </a:p>
          <a:p>
            <a:pPr lvl="1">
              <a:lnSpc>
                <a:spcPct val="90000"/>
              </a:lnSpc>
            </a:pPr>
            <a:r>
              <a:rPr lang="en-US" sz="1500">
                <a:solidFill>
                  <a:srgbClr val="FFFFFF"/>
                </a:solidFill>
              </a:rPr>
              <a:t>Where can you find this information?</a:t>
            </a:r>
          </a:p>
          <a:p>
            <a:pPr>
              <a:lnSpc>
                <a:spcPct val="90000"/>
              </a:lnSpc>
            </a:pPr>
            <a:r>
              <a:rPr lang="en-US" sz="1500">
                <a:solidFill>
                  <a:srgbClr val="FFFFFF"/>
                </a:solidFill>
              </a:rPr>
              <a:t>Important Topics and Ideas: What big ideas did you think were important in these readings? What do these ideas have in common?</a:t>
            </a:r>
            <a:br>
              <a:rPr lang="en-US" sz="1500">
                <a:solidFill>
                  <a:srgbClr val="FFFFFF"/>
                </a:solidFill>
              </a:rPr>
            </a:br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8345C6-0280-4226-BD83-7333BA6C3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9823778-D290-4538-B146-1F73C3755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843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590AB59-C70D-794A-8706-4407F2D834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63" r="27261"/>
          <a:stretch/>
        </p:blipFill>
        <p:spPr>
          <a:xfrm>
            <a:off x="7208520" y="1126397"/>
            <a:ext cx="3867912" cy="4288536"/>
          </a:xfrm>
          <a:prstGeom prst="rect">
            <a:avLst/>
          </a:prstGeom>
          <a:ln w="31750">
            <a:noFill/>
          </a:ln>
        </p:spPr>
      </p:pic>
    </p:spTree>
    <p:extLst>
      <p:ext uri="{BB962C8B-B14F-4D97-AF65-F5344CB8AC3E}">
        <p14:creationId xmlns:p14="http://schemas.microsoft.com/office/powerpoint/2010/main" val="1672791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AF33C27-9C85-4B30-9AD7-879D48AFE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D5089DD-882D-4413-B8BF-4798BFD8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8EA3E7-76B6-A747-98DF-F35031D96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1171" y="2681103"/>
            <a:ext cx="3363974" cy="1495794"/>
          </a:xfrm>
          <a:noFill/>
          <a:ln>
            <a:solidFill>
              <a:srgbClr val="FFFFFF"/>
            </a:solidFill>
          </a:ln>
        </p:spPr>
        <p:txBody>
          <a:bodyPr wrap="square">
            <a:normAutofit/>
          </a:bodyPr>
          <a:lstStyle/>
          <a:p>
            <a:br>
              <a:rPr lang="en-US" sz="1300">
                <a:solidFill>
                  <a:srgbClr val="FFFFFF"/>
                </a:solidFill>
              </a:rPr>
            </a:br>
            <a:r>
              <a:rPr lang="en-US" sz="1300">
                <a:solidFill>
                  <a:srgbClr val="FFFFFF"/>
                </a:solidFill>
              </a:rPr>
              <a:t>What big ideas did you think were important? </a:t>
            </a:r>
            <a:br>
              <a:rPr lang="en-US" sz="1300">
                <a:solidFill>
                  <a:srgbClr val="FFFFFF"/>
                </a:solidFill>
              </a:rPr>
            </a:br>
            <a:r>
              <a:rPr lang="en-US" sz="1300">
                <a:solidFill>
                  <a:srgbClr val="FFFFFF"/>
                </a:solidFill>
              </a:rPr>
              <a:t>What do these ideas have in common?</a:t>
            </a:r>
            <a:br>
              <a:rPr lang="en-US" sz="1300">
                <a:solidFill>
                  <a:srgbClr val="FFFFFF"/>
                </a:solidFill>
              </a:rPr>
            </a:br>
            <a:endParaRPr lang="en-US" sz="1300">
              <a:solidFill>
                <a:srgbClr val="FFFF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300530-B4AA-6945-BDE8-C0849CD54816}"/>
              </a:ext>
            </a:extLst>
          </p:cNvPr>
          <p:cNvSpPr txBox="1"/>
          <p:nvPr/>
        </p:nvSpPr>
        <p:spPr>
          <a:xfrm>
            <a:off x="5884652" y="1956026"/>
            <a:ext cx="1847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br>
              <a:rPr lang="en-US" sz="4400" dirty="0">
                <a:latin typeface="+mj-lt"/>
              </a:rPr>
            </a:br>
            <a:endParaRPr lang="en-US" sz="4400">
              <a:latin typeface="+mj-lt"/>
            </a:endParaRPr>
          </a:p>
        </p:txBody>
      </p:sp>
      <p:graphicFrame>
        <p:nvGraphicFramePr>
          <p:cNvPr id="14" name="Content Placeholder 11">
            <a:extLst>
              <a:ext uri="{FF2B5EF4-FFF2-40B4-BE49-F238E27FC236}">
                <a16:creationId xmlns:a16="http://schemas.microsoft.com/office/drawing/2014/main" id="{7702AB0C-FE19-4495-963B-90DB83682D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70927"/>
              </p:ext>
            </p:extLst>
          </p:nvPr>
        </p:nvGraphicFramePr>
        <p:xfrm>
          <a:off x="920750" y="965200"/>
          <a:ext cx="56515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087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5164-3756-E340-AAD2-400594BE4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/>
              <a:t>General Test-Taking Strategies:</a:t>
            </a:r>
            <a:br>
              <a:rPr lang="en-US"/>
            </a:br>
            <a:r>
              <a:rPr lang="en-US"/>
              <a:t>Types of Test Questions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47D4E24E-2EAE-4DDB-AF18-52E1486FDC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384967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570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F4680D4-DEE2-49EE-AF90-EFEAF50AE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79E04F-F39F-DB40-B6EF-FF7DAA419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1290025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sz="2000"/>
              <a:t>General Test-Taking Strategies:</a:t>
            </a:r>
            <a:br>
              <a:rPr lang="en-US" sz="2000"/>
            </a:br>
            <a:r>
              <a:rPr lang="en-US" sz="2000"/>
              <a:t>Essay Question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C8EAB-71F1-7C4D-AB5B-9F4DF6D2A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2858703"/>
            <a:ext cx="5285791" cy="30425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400">
                <a:solidFill>
                  <a:srgbClr val="FFFFFF"/>
                </a:solidFill>
              </a:rPr>
              <a:t>Claim (clear thesis statement that summarizes the argument of your essay in one sentence)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FFFFFF"/>
                </a:solidFill>
              </a:rPr>
              <a:t>Evidence (specific examples from the texts that support your claim)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FFFFFF"/>
                </a:solidFill>
              </a:rPr>
              <a:t>Explanation (analysis/your interpretation of the evidence to explain how it supports your claim)</a:t>
            </a:r>
          </a:p>
          <a:p>
            <a:pPr>
              <a:lnSpc>
                <a:spcPct val="90000"/>
              </a:lnSpc>
            </a:pPr>
            <a:endParaRPr lang="en-US" sz="14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FFFFFF"/>
                </a:solidFill>
              </a:rPr>
              <a:t>You may want to create an outline to help you stay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>
                <a:solidFill>
                  <a:srgbClr val="FFFFFF"/>
                </a:solidFill>
              </a:rPr>
              <a:t>    on task.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FFFFFF"/>
                </a:solidFill>
              </a:rPr>
              <a:t>You may also want to write down these points in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>
                <a:solidFill>
                  <a:srgbClr val="FFFFFF"/>
                </a:solidFill>
              </a:rPr>
              <a:t>    your study notes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C52EE1-5085-4960-AD29-A926E62E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640080"/>
            <a:ext cx="4017264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15AA94-C237-4412-B37B-EB317D2B0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2" y="806357"/>
            <a:ext cx="3685032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89CC75-D478-A743-BCF5-35AA5F928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5364" y="1859839"/>
            <a:ext cx="3355848" cy="282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3060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{7ADEEEC8-15F9-B345-AEDE-0B508FA43057}tf10001120</Template>
  <TotalTime>6487</TotalTime>
  <Words>865</Words>
  <Application>Microsoft Macintosh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Parcel</vt:lpstr>
      <vt:lpstr>Preparing for Exams  </vt:lpstr>
      <vt:lpstr>Preparation:  Creating Study Notes for an Exam</vt:lpstr>
      <vt:lpstr>Preparation:  How do you study?</vt:lpstr>
      <vt:lpstr>1. What is the Purpose of the Exam?</vt:lpstr>
      <vt:lpstr>2. What is the Exam Format?</vt:lpstr>
      <vt:lpstr>4. What do you need to SHOW YOU KNOW?</vt:lpstr>
      <vt:lpstr> What big ideas did you think were important?  What do these ideas have in common? </vt:lpstr>
      <vt:lpstr>General Test-Taking Strategies: Types of Test Questions</vt:lpstr>
      <vt:lpstr>General Test-Taking Strategies: Essay Question Components</vt:lpstr>
      <vt:lpstr>Timing</vt:lpstr>
      <vt:lpstr>Reviewing Your Annotations</vt:lpstr>
      <vt:lpstr>What’s Next?</vt:lpstr>
      <vt:lpstr>Connecting to your world:  Covid Data Tracker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Racialized and Gendered Identities</dc:title>
  <dc:creator>Suh, Emily K</dc:creator>
  <cp:lastModifiedBy>McGee, Barrie E</cp:lastModifiedBy>
  <cp:revision>49</cp:revision>
  <dcterms:created xsi:type="dcterms:W3CDTF">2020-09-14T13:16:03Z</dcterms:created>
  <dcterms:modified xsi:type="dcterms:W3CDTF">2021-08-18T22:32:20Z</dcterms:modified>
</cp:coreProperties>
</file>