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quickStyle6.xml" ContentType="application/vnd.openxmlformats-officedocument.drawingml.diagramStyle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6.xml" ContentType="application/vnd.openxmlformats-officedocument.drawingml.diagramLayout+xml"/>
  <Override PartName="/ppt/diagrams/drawing8.xml" ContentType="application/vnd.ms-office.drawingml.diagramDrawing+xml"/>
  <Override PartName="/ppt/diagrams/drawing5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8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9" r:id="rId4"/>
    <p:sldId id="263" r:id="rId5"/>
    <p:sldId id="260" r:id="rId6"/>
    <p:sldId id="264" r:id="rId7"/>
    <p:sldId id="261" r:id="rId8"/>
    <p:sldId id="265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84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E062B-EFBB-4966-AFA7-0AFAAB638FBF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7378A6F-6970-46FB-96A1-B578BD60AF55}">
      <dgm:prSet/>
      <dgm:spPr/>
      <dgm:t>
        <a:bodyPr/>
        <a:lstStyle/>
        <a:p>
          <a:r>
            <a:rPr lang="en-US"/>
            <a:t>The purpose of this activity is to practice recognizing key ideas and concepts of a text. </a:t>
          </a:r>
        </a:p>
      </dgm:t>
    </dgm:pt>
    <dgm:pt modelId="{21212EDF-092C-4C02-8C7D-FC5B45C5A5A7}" type="parTrans" cxnId="{AF399B42-ADF4-419F-9F01-E904B84BD18E}">
      <dgm:prSet/>
      <dgm:spPr/>
      <dgm:t>
        <a:bodyPr/>
        <a:lstStyle/>
        <a:p>
          <a:endParaRPr lang="en-US"/>
        </a:p>
      </dgm:t>
    </dgm:pt>
    <dgm:pt modelId="{49B227F0-B158-47F9-83DC-E22A9C6EA2B1}" type="sibTrans" cxnId="{AF399B42-ADF4-419F-9F01-E904B84BD18E}">
      <dgm:prSet/>
      <dgm:spPr/>
      <dgm:t>
        <a:bodyPr/>
        <a:lstStyle/>
        <a:p>
          <a:endParaRPr lang="en-US"/>
        </a:p>
      </dgm:t>
    </dgm:pt>
    <dgm:pt modelId="{BA3AF110-4FC0-4889-B4A0-ACA5FE7CF687}">
      <dgm:prSet/>
      <dgm:spPr/>
      <dgm:t>
        <a:bodyPr/>
        <a:lstStyle/>
        <a:p>
          <a:r>
            <a:rPr lang="en-US" dirty="0"/>
            <a:t>Also, to practice writing those ideas and concepts concisely into a two-sentence summary.</a:t>
          </a:r>
        </a:p>
      </dgm:t>
    </dgm:pt>
    <dgm:pt modelId="{06A27383-62AE-452E-8626-46E744FBE77B}" type="parTrans" cxnId="{2673C15F-61DE-495C-A634-6D353FED4275}">
      <dgm:prSet/>
      <dgm:spPr/>
      <dgm:t>
        <a:bodyPr/>
        <a:lstStyle/>
        <a:p>
          <a:endParaRPr lang="en-US"/>
        </a:p>
      </dgm:t>
    </dgm:pt>
    <dgm:pt modelId="{18321F0A-C954-44F8-8A3E-7A1E779E5B5D}" type="sibTrans" cxnId="{2673C15F-61DE-495C-A634-6D353FED4275}">
      <dgm:prSet/>
      <dgm:spPr/>
      <dgm:t>
        <a:bodyPr/>
        <a:lstStyle/>
        <a:p>
          <a:endParaRPr lang="en-US"/>
        </a:p>
      </dgm:t>
    </dgm:pt>
    <dgm:pt modelId="{A6ADDD79-FADE-EE41-8BE2-349DD9D1BB58}" type="pres">
      <dgm:prSet presAssocID="{82CE062B-EFBB-4966-AFA7-0AFAAB638F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B65E30-CF94-2D43-9D59-593E0E666443}" type="pres">
      <dgm:prSet presAssocID="{B7378A6F-6970-46FB-96A1-B578BD60AF55}" presName="hierRoot1" presStyleCnt="0"/>
      <dgm:spPr/>
    </dgm:pt>
    <dgm:pt modelId="{5FBD203D-6F06-8A41-880F-4C0B55EA9E6F}" type="pres">
      <dgm:prSet presAssocID="{B7378A6F-6970-46FB-96A1-B578BD60AF55}" presName="composite" presStyleCnt="0"/>
      <dgm:spPr/>
    </dgm:pt>
    <dgm:pt modelId="{B2585D91-662D-394C-8665-E49B61C67714}" type="pres">
      <dgm:prSet presAssocID="{B7378A6F-6970-46FB-96A1-B578BD60AF55}" presName="background" presStyleLbl="node0" presStyleIdx="0" presStyleCnt="2"/>
      <dgm:spPr/>
    </dgm:pt>
    <dgm:pt modelId="{6B967E4E-9B84-404D-ABAF-E9CB9F735502}" type="pres">
      <dgm:prSet presAssocID="{B7378A6F-6970-46FB-96A1-B578BD60AF55}" presName="text" presStyleLbl="fgAcc0" presStyleIdx="0" presStyleCnt="2">
        <dgm:presLayoutVars>
          <dgm:chPref val="3"/>
        </dgm:presLayoutVars>
      </dgm:prSet>
      <dgm:spPr/>
    </dgm:pt>
    <dgm:pt modelId="{C9581F67-5B7B-5C4D-BCFD-5298CBE6969D}" type="pres">
      <dgm:prSet presAssocID="{B7378A6F-6970-46FB-96A1-B578BD60AF55}" presName="hierChild2" presStyleCnt="0"/>
      <dgm:spPr/>
    </dgm:pt>
    <dgm:pt modelId="{BD80D9FD-5B7C-7549-9623-2AD0C08AC5E4}" type="pres">
      <dgm:prSet presAssocID="{BA3AF110-4FC0-4889-B4A0-ACA5FE7CF687}" presName="hierRoot1" presStyleCnt="0"/>
      <dgm:spPr/>
    </dgm:pt>
    <dgm:pt modelId="{0058740B-111C-B645-83EC-93131C28A1F5}" type="pres">
      <dgm:prSet presAssocID="{BA3AF110-4FC0-4889-B4A0-ACA5FE7CF687}" presName="composite" presStyleCnt="0"/>
      <dgm:spPr/>
    </dgm:pt>
    <dgm:pt modelId="{162B7CE3-71B8-F640-B051-01B0C03F5335}" type="pres">
      <dgm:prSet presAssocID="{BA3AF110-4FC0-4889-B4A0-ACA5FE7CF687}" presName="background" presStyleLbl="node0" presStyleIdx="1" presStyleCnt="2"/>
      <dgm:spPr/>
    </dgm:pt>
    <dgm:pt modelId="{307AB001-D0D9-B747-AE9F-D6680058C1B0}" type="pres">
      <dgm:prSet presAssocID="{BA3AF110-4FC0-4889-B4A0-ACA5FE7CF687}" presName="text" presStyleLbl="fgAcc0" presStyleIdx="1" presStyleCnt="2">
        <dgm:presLayoutVars>
          <dgm:chPref val="3"/>
        </dgm:presLayoutVars>
      </dgm:prSet>
      <dgm:spPr/>
    </dgm:pt>
    <dgm:pt modelId="{78F66E2E-A062-FB4B-93CC-41958880DDD5}" type="pres">
      <dgm:prSet presAssocID="{BA3AF110-4FC0-4889-B4A0-ACA5FE7CF687}" presName="hierChild2" presStyleCnt="0"/>
      <dgm:spPr/>
    </dgm:pt>
  </dgm:ptLst>
  <dgm:cxnLst>
    <dgm:cxn modelId="{1B73FA00-E1E6-CD49-8D40-00B95DFB69E4}" type="presOf" srcId="{82CE062B-EFBB-4966-AFA7-0AFAAB638FBF}" destId="{A6ADDD79-FADE-EE41-8BE2-349DD9D1BB58}" srcOrd="0" destOrd="0" presId="urn:microsoft.com/office/officeart/2005/8/layout/hierarchy1"/>
    <dgm:cxn modelId="{AF399B42-ADF4-419F-9F01-E904B84BD18E}" srcId="{82CE062B-EFBB-4966-AFA7-0AFAAB638FBF}" destId="{B7378A6F-6970-46FB-96A1-B578BD60AF55}" srcOrd="0" destOrd="0" parTransId="{21212EDF-092C-4C02-8C7D-FC5B45C5A5A7}" sibTransId="{49B227F0-B158-47F9-83DC-E22A9C6EA2B1}"/>
    <dgm:cxn modelId="{2673C15F-61DE-495C-A634-6D353FED4275}" srcId="{82CE062B-EFBB-4966-AFA7-0AFAAB638FBF}" destId="{BA3AF110-4FC0-4889-B4A0-ACA5FE7CF687}" srcOrd="1" destOrd="0" parTransId="{06A27383-62AE-452E-8626-46E744FBE77B}" sibTransId="{18321F0A-C954-44F8-8A3E-7A1E779E5B5D}"/>
    <dgm:cxn modelId="{9168CAA0-B7F1-2747-BE76-54285ACD8695}" type="presOf" srcId="{B7378A6F-6970-46FB-96A1-B578BD60AF55}" destId="{6B967E4E-9B84-404D-ABAF-E9CB9F735502}" srcOrd="0" destOrd="0" presId="urn:microsoft.com/office/officeart/2005/8/layout/hierarchy1"/>
    <dgm:cxn modelId="{1D756AAF-39E5-DD47-860A-C81EE4257133}" type="presOf" srcId="{BA3AF110-4FC0-4889-B4A0-ACA5FE7CF687}" destId="{307AB001-D0D9-B747-AE9F-D6680058C1B0}" srcOrd="0" destOrd="0" presId="urn:microsoft.com/office/officeart/2005/8/layout/hierarchy1"/>
    <dgm:cxn modelId="{2AF657A7-4E29-EC4A-9F2E-A8D2B372963E}" type="presParOf" srcId="{A6ADDD79-FADE-EE41-8BE2-349DD9D1BB58}" destId="{A1B65E30-CF94-2D43-9D59-593E0E666443}" srcOrd="0" destOrd="0" presId="urn:microsoft.com/office/officeart/2005/8/layout/hierarchy1"/>
    <dgm:cxn modelId="{8FDE8C1E-C778-EB4D-AF57-BCFF2C2630CA}" type="presParOf" srcId="{A1B65E30-CF94-2D43-9D59-593E0E666443}" destId="{5FBD203D-6F06-8A41-880F-4C0B55EA9E6F}" srcOrd="0" destOrd="0" presId="urn:microsoft.com/office/officeart/2005/8/layout/hierarchy1"/>
    <dgm:cxn modelId="{905E12EB-56F0-1E47-B905-CFD7BB81BCA0}" type="presParOf" srcId="{5FBD203D-6F06-8A41-880F-4C0B55EA9E6F}" destId="{B2585D91-662D-394C-8665-E49B61C67714}" srcOrd="0" destOrd="0" presId="urn:microsoft.com/office/officeart/2005/8/layout/hierarchy1"/>
    <dgm:cxn modelId="{C193BC07-4BA4-AE46-A4B4-016808D7E949}" type="presParOf" srcId="{5FBD203D-6F06-8A41-880F-4C0B55EA9E6F}" destId="{6B967E4E-9B84-404D-ABAF-E9CB9F735502}" srcOrd="1" destOrd="0" presId="urn:microsoft.com/office/officeart/2005/8/layout/hierarchy1"/>
    <dgm:cxn modelId="{31E3EC02-CBB8-F847-8B6B-F49500D81AC6}" type="presParOf" srcId="{A1B65E30-CF94-2D43-9D59-593E0E666443}" destId="{C9581F67-5B7B-5C4D-BCFD-5298CBE6969D}" srcOrd="1" destOrd="0" presId="urn:microsoft.com/office/officeart/2005/8/layout/hierarchy1"/>
    <dgm:cxn modelId="{B7566FD1-46A2-1844-A3A6-713A83FF3B34}" type="presParOf" srcId="{A6ADDD79-FADE-EE41-8BE2-349DD9D1BB58}" destId="{BD80D9FD-5B7C-7549-9623-2AD0C08AC5E4}" srcOrd="1" destOrd="0" presId="urn:microsoft.com/office/officeart/2005/8/layout/hierarchy1"/>
    <dgm:cxn modelId="{8EB69721-5E07-D544-823E-6B0110423A27}" type="presParOf" srcId="{BD80D9FD-5B7C-7549-9623-2AD0C08AC5E4}" destId="{0058740B-111C-B645-83EC-93131C28A1F5}" srcOrd="0" destOrd="0" presId="urn:microsoft.com/office/officeart/2005/8/layout/hierarchy1"/>
    <dgm:cxn modelId="{2D306D15-25AD-6642-9C5E-1F6CCCC53487}" type="presParOf" srcId="{0058740B-111C-B645-83EC-93131C28A1F5}" destId="{162B7CE3-71B8-F640-B051-01B0C03F5335}" srcOrd="0" destOrd="0" presId="urn:microsoft.com/office/officeart/2005/8/layout/hierarchy1"/>
    <dgm:cxn modelId="{8EF5F492-E706-E748-A002-55DA9206C58A}" type="presParOf" srcId="{0058740B-111C-B645-83EC-93131C28A1F5}" destId="{307AB001-D0D9-B747-AE9F-D6680058C1B0}" srcOrd="1" destOrd="0" presId="urn:microsoft.com/office/officeart/2005/8/layout/hierarchy1"/>
    <dgm:cxn modelId="{71F2E4F8-266E-FE46-B2B6-D4E26549ED4E}" type="presParOf" srcId="{BD80D9FD-5B7C-7549-9623-2AD0C08AC5E4}" destId="{78F66E2E-A062-FB4B-93CC-41958880DD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CE062B-EFBB-4966-AFA7-0AFAAB638FBF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7378A6F-6970-46FB-96A1-B578BD60AF55}">
      <dgm:prSet/>
      <dgm:spPr/>
      <dgm:t>
        <a:bodyPr/>
        <a:lstStyle/>
        <a:p>
          <a:r>
            <a:rPr lang="en-US" dirty="0"/>
            <a:t>Getting started: while reading the essay, start writing a list of ideas.</a:t>
          </a:r>
        </a:p>
      </dgm:t>
    </dgm:pt>
    <dgm:pt modelId="{21212EDF-092C-4C02-8C7D-FC5B45C5A5A7}" type="parTrans" cxnId="{AF399B42-ADF4-419F-9F01-E904B84BD18E}">
      <dgm:prSet/>
      <dgm:spPr/>
      <dgm:t>
        <a:bodyPr/>
        <a:lstStyle/>
        <a:p>
          <a:endParaRPr lang="en-US"/>
        </a:p>
      </dgm:t>
    </dgm:pt>
    <dgm:pt modelId="{49B227F0-B158-47F9-83DC-E22A9C6EA2B1}" type="sibTrans" cxnId="{AF399B42-ADF4-419F-9F01-E904B84BD18E}">
      <dgm:prSet/>
      <dgm:spPr/>
      <dgm:t>
        <a:bodyPr/>
        <a:lstStyle/>
        <a:p>
          <a:endParaRPr lang="en-US"/>
        </a:p>
      </dgm:t>
    </dgm:pt>
    <dgm:pt modelId="{BA3AF110-4FC0-4889-B4A0-ACA5FE7CF687}">
      <dgm:prSet/>
      <dgm:spPr/>
      <dgm:t>
        <a:bodyPr/>
        <a:lstStyle/>
        <a:p>
          <a:r>
            <a:rPr lang="en-US" dirty="0"/>
            <a:t>Include anything that you think is important, such as details and main ideas.</a:t>
          </a:r>
        </a:p>
      </dgm:t>
    </dgm:pt>
    <dgm:pt modelId="{06A27383-62AE-452E-8626-46E744FBE77B}" type="parTrans" cxnId="{2673C15F-61DE-495C-A634-6D353FED4275}">
      <dgm:prSet/>
      <dgm:spPr/>
      <dgm:t>
        <a:bodyPr/>
        <a:lstStyle/>
        <a:p>
          <a:endParaRPr lang="en-US"/>
        </a:p>
      </dgm:t>
    </dgm:pt>
    <dgm:pt modelId="{18321F0A-C954-44F8-8A3E-7A1E779E5B5D}" type="sibTrans" cxnId="{2673C15F-61DE-495C-A634-6D353FED4275}">
      <dgm:prSet/>
      <dgm:spPr/>
      <dgm:t>
        <a:bodyPr/>
        <a:lstStyle/>
        <a:p>
          <a:endParaRPr lang="en-US"/>
        </a:p>
      </dgm:t>
    </dgm:pt>
    <dgm:pt modelId="{A6ADDD79-FADE-EE41-8BE2-349DD9D1BB58}" type="pres">
      <dgm:prSet presAssocID="{82CE062B-EFBB-4966-AFA7-0AFAAB638F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B65E30-CF94-2D43-9D59-593E0E666443}" type="pres">
      <dgm:prSet presAssocID="{B7378A6F-6970-46FB-96A1-B578BD60AF55}" presName="hierRoot1" presStyleCnt="0"/>
      <dgm:spPr/>
    </dgm:pt>
    <dgm:pt modelId="{5FBD203D-6F06-8A41-880F-4C0B55EA9E6F}" type="pres">
      <dgm:prSet presAssocID="{B7378A6F-6970-46FB-96A1-B578BD60AF55}" presName="composite" presStyleCnt="0"/>
      <dgm:spPr/>
    </dgm:pt>
    <dgm:pt modelId="{B2585D91-662D-394C-8665-E49B61C67714}" type="pres">
      <dgm:prSet presAssocID="{B7378A6F-6970-46FB-96A1-B578BD60AF55}" presName="background" presStyleLbl="node0" presStyleIdx="0" presStyleCnt="2"/>
      <dgm:spPr/>
    </dgm:pt>
    <dgm:pt modelId="{6B967E4E-9B84-404D-ABAF-E9CB9F735502}" type="pres">
      <dgm:prSet presAssocID="{B7378A6F-6970-46FB-96A1-B578BD60AF55}" presName="text" presStyleLbl="fgAcc0" presStyleIdx="0" presStyleCnt="2">
        <dgm:presLayoutVars>
          <dgm:chPref val="3"/>
        </dgm:presLayoutVars>
      </dgm:prSet>
      <dgm:spPr/>
    </dgm:pt>
    <dgm:pt modelId="{C9581F67-5B7B-5C4D-BCFD-5298CBE6969D}" type="pres">
      <dgm:prSet presAssocID="{B7378A6F-6970-46FB-96A1-B578BD60AF55}" presName="hierChild2" presStyleCnt="0"/>
      <dgm:spPr/>
    </dgm:pt>
    <dgm:pt modelId="{BD80D9FD-5B7C-7549-9623-2AD0C08AC5E4}" type="pres">
      <dgm:prSet presAssocID="{BA3AF110-4FC0-4889-B4A0-ACA5FE7CF687}" presName="hierRoot1" presStyleCnt="0"/>
      <dgm:spPr/>
    </dgm:pt>
    <dgm:pt modelId="{0058740B-111C-B645-83EC-93131C28A1F5}" type="pres">
      <dgm:prSet presAssocID="{BA3AF110-4FC0-4889-B4A0-ACA5FE7CF687}" presName="composite" presStyleCnt="0"/>
      <dgm:spPr/>
    </dgm:pt>
    <dgm:pt modelId="{162B7CE3-71B8-F640-B051-01B0C03F5335}" type="pres">
      <dgm:prSet presAssocID="{BA3AF110-4FC0-4889-B4A0-ACA5FE7CF687}" presName="background" presStyleLbl="node0" presStyleIdx="1" presStyleCnt="2"/>
      <dgm:spPr/>
    </dgm:pt>
    <dgm:pt modelId="{307AB001-D0D9-B747-AE9F-D6680058C1B0}" type="pres">
      <dgm:prSet presAssocID="{BA3AF110-4FC0-4889-B4A0-ACA5FE7CF687}" presName="text" presStyleLbl="fgAcc0" presStyleIdx="1" presStyleCnt="2">
        <dgm:presLayoutVars>
          <dgm:chPref val="3"/>
        </dgm:presLayoutVars>
      </dgm:prSet>
      <dgm:spPr/>
    </dgm:pt>
    <dgm:pt modelId="{78F66E2E-A062-FB4B-93CC-41958880DDD5}" type="pres">
      <dgm:prSet presAssocID="{BA3AF110-4FC0-4889-B4A0-ACA5FE7CF687}" presName="hierChild2" presStyleCnt="0"/>
      <dgm:spPr/>
    </dgm:pt>
  </dgm:ptLst>
  <dgm:cxnLst>
    <dgm:cxn modelId="{1B73FA00-E1E6-CD49-8D40-00B95DFB69E4}" type="presOf" srcId="{82CE062B-EFBB-4966-AFA7-0AFAAB638FBF}" destId="{A6ADDD79-FADE-EE41-8BE2-349DD9D1BB58}" srcOrd="0" destOrd="0" presId="urn:microsoft.com/office/officeart/2005/8/layout/hierarchy1"/>
    <dgm:cxn modelId="{AF399B42-ADF4-419F-9F01-E904B84BD18E}" srcId="{82CE062B-EFBB-4966-AFA7-0AFAAB638FBF}" destId="{B7378A6F-6970-46FB-96A1-B578BD60AF55}" srcOrd="0" destOrd="0" parTransId="{21212EDF-092C-4C02-8C7D-FC5B45C5A5A7}" sibTransId="{49B227F0-B158-47F9-83DC-E22A9C6EA2B1}"/>
    <dgm:cxn modelId="{2673C15F-61DE-495C-A634-6D353FED4275}" srcId="{82CE062B-EFBB-4966-AFA7-0AFAAB638FBF}" destId="{BA3AF110-4FC0-4889-B4A0-ACA5FE7CF687}" srcOrd="1" destOrd="0" parTransId="{06A27383-62AE-452E-8626-46E744FBE77B}" sibTransId="{18321F0A-C954-44F8-8A3E-7A1E779E5B5D}"/>
    <dgm:cxn modelId="{9168CAA0-B7F1-2747-BE76-54285ACD8695}" type="presOf" srcId="{B7378A6F-6970-46FB-96A1-B578BD60AF55}" destId="{6B967E4E-9B84-404D-ABAF-E9CB9F735502}" srcOrd="0" destOrd="0" presId="urn:microsoft.com/office/officeart/2005/8/layout/hierarchy1"/>
    <dgm:cxn modelId="{1D756AAF-39E5-DD47-860A-C81EE4257133}" type="presOf" srcId="{BA3AF110-4FC0-4889-B4A0-ACA5FE7CF687}" destId="{307AB001-D0D9-B747-AE9F-D6680058C1B0}" srcOrd="0" destOrd="0" presId="urn:microsoft.com/office/officeart/2005/8/layout/hierarchy1"/>
    <dgm:cxn modelId="{2AF657A7-4E29-EC4A-9F2E-A8D2B372963E}" type="presParOf" srcId="{A6ADDD79-FADE-EE41-8BE2-349DD9D1BB58}" destId="{A1B65E30-CF94-2D43-9D59-593E0E666443}" srcOrd="0" destOrd="0" presId="urn:microsoft.com/office/officeart/2005/8/layout/hierarchy1"/>
    <dgm:cxn modelId="{8FDE8C1E-C778-EB4D-AF57-BCFF2C2630CA}" type="presParOf" srcId="{A1B65E30-CF94-2D43-9D59-593E0E666443}" destId="{5FBD203D-6F06-8A41-880F-4C0B55EA9E6F}" srcOrd="0" destOrd="0" presId="urn:microsoft.com/office/officeart/2005/8/layout/hierarchy1"/>
    <dgm:cxn modelId="{905E12EB-56F0-1E47-B905-CFD7BB81BCA0}" type="presParOf" srcId="{5FBD203D-6F06-8A41-880F-4C0B55EA9E6F}" destId="{B2585D91-662D-394C-8665-E49B61C67714}" srcOrd="0" destOrd="0" presId="urn:microsoft.com/office/officeart/2005/8/layout/hierarchy1"/>
    <dgm:cxn modelId="{C193BC07-4BA4-AE46-A4B4-016808D7E949}" type="presParOf" srcId="{5FBD203D-6F06-8A41-880F-4C0B55EA9E6F}" destId="{6B967E4E-9B84-404D-ABAF-E9CB9F735502}" srcOrd="1" destOrd="0" presId="urn:microsoft.com/office/officeart/2005/8/layout/hierarchy1"/>
    <dgm:cxn modelId="{31E3EC02-CBB8-F847-8B6B-F49500D81AC6}" type="presParOf" srcId="{A1B65E30-CF94-2D43-9D59-593E0E666443}" destId="{C9581F67-5B7B-5C4D-BCFD-5298CBE6969D}" srcOrd="1" destOrd="0" presId="urn:microsoft.com/office/officeart/2005/8/layout/hierarchy1"/>
    <dgm:cxn modelId="{B7566FD1-46A2-1844-A3A6-713A83FF3B34}" type="presParOf" srcId="{A6ADDD79-FADE-EE41-8BE2-349DD9D1BB58}" destId="{BD80D9FD-5B7C-7549-9623-2AD0C08AC5E4}" srcOrd="1" destOrd="0" presId="urn:microsoft.com/office/officeart/2005/8/layout/hierarchy1"/>
    <dgm:cxn modelId="{8EB69721-5E07-D544-823E-6B0110423A27}" type="presParOf" srcId="{BD80D9FD-5B7C-7549-9623-2AD0C08AC5E4}" destId="{0058740B-111C-B645-83EC-93131C28A1F5}" srcOrd="0" destOrd="0" presId="urn:microsoft.com/office/officeart/2005/8/layout/hierarchy1"/>
    <dgm:cxn modelId="{2D306D15-25AD-6642-9C5E-1F6CCCC53487}" type="presParOf" srcId="{0058740B-111C-B645-83EC-93131C28A1F5}" destId="{162B7CE3-71B8-F640-B051-01B0C03F5335}" srcOrd="0" destOrd="0" presId="urn:microsoft.com/office/officeart/2005/8/layout/hierarchy1"/>
    <dgm:cxn modelId="{8EF5F492-E706-E748-A002-55DA9206C58A}" type="presParOf" srcId="{0058740B-111C-B645-83EC-93131C28A1F5}" destId="{307AB001-D0D9-B747-AE9F-D6680058C1B0}" srcOrd="1" destOrd="0" presId="urn:microsoft.com/office/officeart/2005/8/layout/hierarchy1"/>
    <dgm:cxn modelId="{71F2E4F8-266E-FE46-B2B6-D4E26549ED4E}" type="presParOf" srcId="{BD80D9FD-5B7C-7549-9623-2AD0C08AC5E4}" destId="{78F66E2E-A062-FB4B-93CC-41958880DD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15EFAC-688A-4EDA-BA63-03C7FFF9B820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7CBC596-3D01-4F0A-B790-580D2E6EB9B1}">
      <dgm:prSet/>
      <dgm:spPr/>
      <dgm:t>
        <a:bodyPr/>
        <a:lstStyle/>
        <a:p>
          <a:r>
            <a:rPr lang="en-US"/>
            <a:t>Example to help visualize what kinds of things to include in a list:</a:t>
          </a:r>
        </a:p>
      </dgm:t>
    </dgm:pt>
    <dgm:pt modelId="{16AB5C93-8B92-4899-9EC7-35E5085CEECE}" type="parTrans" cxnId="{72B70353-69B1-4F90-8D41-AF4D5F4A9612}">
      <dgm:prSet/>
      <dgm:spPr/>
      <dgm:t>
        <a:bodyPr/>
        <a:lstStyle/>
        <a:p>
          <a:endParaRPr lang="en-US"/>
        </a:p>
      </dgm:t>
    </dgm:pt>
    <dgm:pt modelId="{9297559B-E1FA-47CE-B8F8-51F136E9552B}" type="sibTrans" cxnId="{72B70353-69B1-4F90-8D41-AF4D5F4A9612}">
      <dgm:prSet/>
      <dgm:spPr/>
      <dgm:t>
        <a:bodyPr/>
        <a:lstStyle/>
        <a:p>
          <a:endParaRPr lang="en-US"/>
        </a:p>
      </dgm:t>
    </dgm:pt>
    <dgm:pt modelId="{65A970D4-BE0F-46EB-9F55-EBF9E501CEEB}">
      <dgm:prSet/>
      <dgm:spPr/>
      <dgm:t>
        <a:bodyPr/>
        <a:lstStyle/>
        <a:p>
          <a:r>
            <a:rPr lang="en-US"/>
            <a:t>Chapter 1 is about</a:t>
          </a:r>
        </a:p>
      </dgm:t>
    </dgm:pt>
    <dgm:pt modelId="{47BB6E60-1C93-4C0A-8886-B2458AE70817}" type="parTrans" cxnId="{C14FFC24-6DC4-4DBF-A5EB-7AC857C41871}">
      <dgm:prSet/>
      <dgm:spPr/>
      <dgm:t>
        <a:bodyPr/>
        <a:lstStyle/>
        <a:p>
          <a:endParaRPr lang="en-US"/>
        </a:p>
      </dgm:t>
    </dgm:pt>
    <dgm:pt modelId="{8BDE8621-1A7E-4007-A1D8-CFBCBD8BBEB0}" type="sibTrans" cxnId="{C14FFC24-6DC4-4DBF-A5EB-7AC857C41871}">
      <dgm:prSet/>
      <dgm:spPr/>
      <dgm:t>
        <a:bodyPr/>
        <a:lstStyle/>
        <a:p>
          <a:endParaRPr lang="en-US"/>
        </a:p>
      </dgm:t>
    </dgm:pt>
    <dgm:pt modelId="{5AF01210-EFC3-4961-BCEC-52743BED1DDE}">
      <dgm:prSet/>
      <dgm:spPr/>
      <dgm:t>
        <a:bodyPr/>
        <a:lstStyle/>
        <a:p>
          <a:r>
            <a:rPr lang="en-US"/>
            <a:t>A girl who runs way</a:t>
          </a:r>
        </a:p>
      </dgm:t>
    </dgm:pt>
    <dgm:pt modelId="{EE8EDD7A-3C87-44F2-B7AA-A9E8E0658124}" type="parTrans" cxnId="{A97CDA15-BC05-4F07-BE95-AD1678EC3E70}">
      <dgm:prSet/>
      <dgm:spPr/>
      <dgm:t>
        <a:bodyPr/>
        <a:lstStyle/>
        <a:p>
          <a:endParaRPr lang="en-US"/>
        </a:p>
      </dgm:t>
    </dgm:pt>
    <dgm:pt modelId="{B69E91A9-3942-487E-B166-1219AF8026BF}" type="sibTrans" cxnId="{A97CDA15-BC05-4F07-BE95-AD1678EC3E70}">
      <dgm:prSet/>
      <dgm:spPr/>
      <dgm:t>
        <a:bodyPr/>
        <a:lstStyle/>
        <a:p>
          <a:endParaRPr lang="en-US"/>
        </a:p>
      </dgm:t>
    </dgm:pt>
    <dgm:pt modelId="{ECF6E1C1-3AEF-4CD7-ADF9-66F9F19938CA}">
      <dgm:prSet/>
      <dgm:spPr/>
      <dgm:t>
        <a:bodyPr/>
        <a:lstStyle/>
        <a:p>
          <a:r>
            <a:rPr lang="en-US"/>
            <a:t>A girl who is lost on the tundra</a:t>
          </a:r>
        </a:p>
      </dgm:t>
    </dgm:pt>
    <dgm:pt modelId="{B76883A9-861C-4C52-B9A7-06614C83256F}" type="parTrans" cxnId="{2F20F1C8-8B56-4D76-8BA2-33688E602B57}">
      <dgm:prSet/>
      <dgm:spPr/>
      <dgm:t>
        <a:bodyPr/>
        <a:lstStyle/>
        <a:p>
          <a:endParaRPr lang="en-US"/>
        </a:p>
      </dgm:t>
    </dgm:pt>
    <dgm:pt modelId="{37C90C78-8EE9-45A9-B6E1-135D57003BCA}" type="sibTrans" cxnId="{2F20F1C8-8B56-4D76-8BA2-33688E602B57}">
      <dgm:prSet/>
      <dgm:spPr/>
      <dgm:t>
        <a:bodyPr/>
        <a:lstStyle/>
        <a:p>
          <a:endParaRPr lang="en-US"/>
        </a:p>
      </dgm:t>
    </dgm:pt>
    <dgm:pt modelId="{1ADC65A2-D8F2-4EED-8254-92851E324699}">
      <dgm:prSet/>
      <dgm:spPr/>
      <dgm:t>
        <a:bodyPr/>
        <a:lstStyle/>
        <a:p>
          <a:r>
            <a:rPr lang="en-US"/>
            <a:t>An Eskimo girl.</a:t>
          </a:r>
        </a:p>
      </dgm:t>
    </dgm:pt>
    <dgm:pt modelId="{657F7CC2-CAF1-4AB2-9432-F67FF5957143}" type="parTrans" cxnId="{44826694-A391-4561-A9F4-E99B7CEC538E}">
      <dgm:prSet/>
      <dgm:spPr/>
      <dgm:t>
        <a:bodyPr/>
        <a:lstStyle/>
        <a:p>
          <a:endParaRPr lang="en-US"/>
        </a:p>
      </dgm:t>
    </dgm:pt>
    <dgm:pt modelId="{200FFCE6-1EB9-42B8-929B-D02337989798}" type="sibTrans" cxnId="{44826694-A391-4561-A9F4-E99B7CEC538E}">
      <dgm:prSet/>
      <dgm:spPr/>
      <dgm:t>
        <a:bodyPr/>
        <a:lstStyle/>
        <a:p>
          <a:endParaRPr lang="en-US"/>
        </a:p>
      </dgm:t>
    </dgm:pt>
    <dgm:pt modelId="{5C4D1B9C-6C03-4E9B-8606-364F5FCCA7E8}">
      <dgm:prSet/>
      <dgm:spPr/>
      <dgm:t>
        <a:bodyPr/>
        <a:lstStyle/>
        <a:p>
          <a:r>
            <a:rPr lang="en-US"/>
            <a:t>A girl who tries to escape a traditional arranged marriage</a:t>
          </a:r>
        </a:p>
      </dgm:t>
    </dgm:pt>
    <dgm:pt modelId="{99BB4F5B-F3A8-43E9-BF3E-AD6FA398D22E}" type="parTrans" cxnId="{F7DC92CB-2CD7-42E9-AAF0-A22C3AC5DAB8}">
      <dgm:prSet/>
      <dgm:spPr/>
      <dgm:t>
        <a:bodyPr/>
        <a:lstStyle/>
        <a:p>
          <a:endParaRPr lang="en-US"/>
        </a:p>
      </dgm:t>
    </dgm:pt>
    <dgm:pt modelId="{82BB7042-093A-4FA3-A920-0DD221D6122E}" type="sibTrans" cxnId="{F7DC92CB-2CD7-42E9-AAF0-A22C3AC5DAB8}">
      <dgm:prSet/>
      <dgm:spPr/>
      <dgm:t>
        <a:bodyPr/>
        <a:lstStyle/>
        <a:p>
          <a:endParaRPr lang="en-US"/>
        </a:p>
      </dgm:t>
    </dgm:pt>
    <dgm:pt modelId="{80CA3BD7-7AFA-4BE8-846A-957C37237683}">
      <dgm:prSet/>
      <dgm:spPr/>
      <dgm:t>
        <a:bodyPr/>
        <a:lstStyle/>
        <a:p>
          <a:r>
            <a:rPr lang="en-US"/>
            <a:t>Surviving the elements in an Alaskan winter.</a:t>
          </a:r>
        </a:p>
      </dgm:t>
    </dgm:pt>
    <dgm:pt modelId="{A56DF87B-7E59-4E5B-999F-CFBFC518D613}" type="parTrans" cxnId="{9C2F9230-0E32-4D91-9FC8-B9F6B84D23D8}">
      <dgm:prSet/>
      <dgm:spPr/>
      <dgm:t>
        <a:bodyPr/>
        <a:lstStyle/>
        <a:p>
          <a:endParaRPr lang="en-US"/>
        </a:p>
      </dgm:t>
    </dgm:pt>
    <dgm:pt modelId="{7383AB8C-8CF1-4F6E-B9A0-E8A19C406395}" type="sibTrans" cxnId="{9C2F9230-0E32-4D91-9FC8-B9F6B84D23D8}">
      <dgm:prSet/>
      <dgm:spPr/>
      <dgm:t>
        <a:bodyPr/>
        <a:lstStyle/>
        <a:p>
          <a:endParaRPr lang="en-US"/>
        </a:p>
      </dgm:t>
    </dgm:pt>
    <dgm:pt modelId="{EF740906-8C23-4603-8B58-5604E056F1BA}">
      <dgm:prSet/>
      <dgm:spPr/>
      <dgm:t>
        <a:bodyPr/>
        <a:lstStyle/>
        <a:p>
          <a:r>
            <a:rPr lang="en-US"/>
            <a:t>A girl who is unhappy about decisions being made for her.</a:t>
          </a:r>
        </a:p>
      </dgm:t>
    </dgm:pt>
    <dgm:pt modelId="{23021CA7-48A2-4B8B-857B-881B17F7A238}" type="parTrans" cxnId="{3A18952E-B318-401F-9868-5B627ECC65D0}">
      <dgm:prSet/>
      <dgm:spPr/>
      <dgm:t>
        <a:bodyPr/>
        <a:lstStyle/>
        <a:p>
          <a:endParaRPr lang="en-US"/>
        </a:p>
      </dgm:t>
    </dgm:pt>
    <dgm:pt modelId="{577D6588-75CD-4DEA-8411-522C9CE4CF59}" type="sibTrans" cxnId="{3A18952E-B318-401F-9868-5B627ECC65D0}">
      <dgm:prSet/>
      <dgm:spPr/>
      <dgm:t>
        <a:bodyPr/>
        <a:lstStyle/>
        <a:p>
          <a:endParaRPr lang="en-US"/>
        </a:p>
      </dgm:t>
    </dgm:pt>
    <dgm:pt modelId="{DBEC852B-3DE0-204D-9FF5-7C73E9A3A40E}" type="pres">
      <dgm:prSet presAssocID="{8B15EFAC-688A-4EDA-BA63-03C7FFF9B820}" presName="diagram" presStyleCnt="0">
        <dgm:presLayoutVars>
          <dgm:dir/>
          <dgm:resizeHandles/>
        </dgm:presLayoutVars>
      </dgm:prSet>
      <dgm:spPr/>
    </dgm:pt>
    <dgm:pt modelId="{5DB88D92-FDB1-6E4C-9D2A-732D18B9937A}" type="pres">
      <dgm:prSet presAssocID="{C7CBC596-3D01-4F0A-B790-580D2E6EB9B1}" presName="firstNode" presStyleLbl="node1" presStyleIdx="0" presStyleCnt="2">
        <dgm:presLayoutVars>
          <dgm:bulletEnabled val="1"/>
        </dgm:presLayoutVars>
      </dgm:prSet>
      <dgm:spPr/>
    </dgm:pt>
    <dgm:pt modelId="{B03D44AA-E358-7645-86CE-A17B4C34BF24}" type="pres">
      <dgm:prSet presAssocID="{9297559B-E1FA-47CE-B8F8-51F136E9552B}" presName="sibTrans" presStyleLbl="sibTrans2D1" presStyleIdx="0" presStyleCnt="1"/>
      <dgm:spPr/>
    </dgm:pt>
    <dgm:pt modelId="{7CBBD3F8-647F-7642-AD2A-2837C46357EE}" type="pres">
      <dgm:prSet presAssocID="{65A970D4-BE0F-46EB-9F55-EBF9E501CEEB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AB646110-55FA-664D-9D77-73FDFBD9AEDC}" type="presOf" srcId="{EF740906-8C23-4603-8B58-5604E056F1BA}" destId="{7CBBD3F8-647F-7642-AD2A-2837C46357EE}" srcOrd="0" destOrd="6" presId="urn:microsoft.com/office/officeart/2005/8/layout/bProcess2"/>
    <dgm:cxn modelId="{9FA11F13-DA7E-114A-9118-430CFB9A0493}" type="presOf" srcId="{65A970D4-BE0F-46EB-9F55-EBF9E501CEEB}" destId="{7CBBD3F8-647F-7642-AD2A-2837C46357EE}" srcOrd="0" destOrd="0" presId="urn:microsoft.com/office/officeart/2005/8/layout/bProcess2"/>
    <dgm:cxn modelId="{A97CDA15-BC05-4F07-BE95-AD1678EC3E70}" srcId="{65A970D4-BE0F-46EB-9F55-EBF9E501CEEB}" destId="{5AF01210-EFC3-4961-BCEC-52743BED1DDE}" srcOrd="0" destOrd="0" parTransId="{EE8EDD7A-3C87-44F2-B7AA-A9E8E0658124}" sibTransId="{B69E91A9-3942-487E-B166-1219AF8026BF}"/>
    <dgm:cxn modelId="{3A2F3D1A-C8D0-3545-9EC4-9380C501A331}" type="presOf" srcId="{C7CBC596-3D01-4F0A-B790-580D2E6EB9B1}" destId="{5DB88D92-FDB1-6E4C-9D2A-732D18B9937A}" srcOrd="0" destOrd="0" presId="urn:microsoft.com/office/officeart/2005/8/layout/bProcess2"/>
    <dgm:cxn modelId="{C14FFC24-6DC4-4DBF-A5EB-7AC857C41871}" srcId="{8B15EFAC-688A-4EDA-BA63-03C7FFF9B820}" destId="{65A970D4-BE0F-46EB-9F55-EBF9E501CEEB}" srcOrd="1" destOrd="0" parTransId="{47BB6E60-1C93-4C0A-8886-B2458AE70817}" sibTransId="{8BDE8621-1A7E-4007-A1D8-CFBCBD8BBEB0}"/>
    <dgm:cxn modelId="{3A18952E-B318-401F-9868-5B627ECC65D0}" srcId="{65A970D4-BE0F-46EB-9F55-EBF9E501CEEB}" destId="{EF740906-8C23-4603-8B58-5604E056F1BA}" srcOrd="5" destOrd="0" parTransId="{23021CA7-48A2-4B8B-857B-881B17F7A238}" sibTransId="{577D6588-75CD-4DEA-8411-522C9CE4CF59}"/>
    <dgm:cxn modelId="{9C2F9230-0E32-4D91-9FC8-B9F6B84D23D8}" srcId="{65A970D4-BE0F-46EB-9F55-EBF9E501CEEB}" destId="{80CA3BD7-7AFA-4BE8-846A-957C37237683}" srcOrd="4" destOrd="0" parTransId="{A56DF87B-7E59-4E5B-999F-CFBFC518D613}" sibTransId="{7383AB8C-8CF1-4F6E-B9A0-E8A19C406395}"/>
    <dgm:cxn modelId="{1A734551-ED40-0D49-84C4-64CD05963F19}" type="presOf" srcId="{5C4D1B9C-6C03-4E9B-8606-364F5FCCA7E8}" destId="{7CBBD3F8-647F-7642-AD2A-2837C46357EE}" srcOrd="0" destOrd="4" presId="urn:microsoft.com/office/officeart/2005/8/layout/bProcess2"/>
    <dgm:cxn modelId="{72B70353-69B1-4F90-8D41-AF4D5F4A9612}" srcId="{8B15EFAC-688A-4EDA-BA63-03C7FFF9B820}" destId="{C7CBC596-3D01-4F0A-B790-580D2E6EB9B1}" srcOrd="0" destOrd="0" parTransId="{16AB5C93-8B92-4899-9EC7-35E5085CEECE}" sibTransId="{9297559B-E1FA-47CE-B8F8-51F136E9552B}"/>
    <dgm:cxn modelId="{207E0A85-4342-0245-881B-C9E6C5820E6A}" type="presOf" srcId="{9297559B-E1FA-47CE-B8F8-51F136E9552B}" destId="{B03D44AA-E358-7645-86CE-A17B4C34BF24}" srcOrd="0" destOrd="0" presId="urn:microsoft.com/office/officeart/2005/8/layout/bProcess2"/>
    <dgm:cxn modelId="{44826694-A391-4561-A9F4-E99B7CEC538E}" srcId="{65A970D4-BE0F-46EB-9F55-EBF9E501CEEB}" destId="{1ADC65A2-D8F2-4EED-8254-92851E324699}" srcOrd="2" destOrd="0" parTransId="{657F7CC2-CAF1-4AB2-9432-F67FF5957143}" sibTransId="{200FFCE6-1EB9-42B8-929B-D02337989798}"/>
    <dgm:cxn modelId="{67B7E6A6-F43F-4441-97F7-F65D8E629989}" type="presOf" srcId="{8B15EFAC-688A-4EDA-BA63-03C7FFF9B820}" destId="{DBEC852B-3DE0-204D-9FF5-7C73E9A3A40E}" srcOrd="0" destOrd="0" presId="urn:microsoft.com/office/officeart/2005/8/layout/bProcess2"/>
    <dgm:cxn modelId="{C4DA47B3-28A6-5945-AC25-CBE9B50B960C}" type="presOf" srcId="{1ADC65A2-D8F2-4EED-8254-92851E324699}" destId="{7CBBD3F8-647F-7642-AD2A-2837C46357EE}" srcOrd="0" destOrd="3" presId="urn:microsoft.com/office/officeart/2005/8/layout/bProcess2"/>
    <dgm:cxn modelId="{EC1559B8-D330-1241-A1C8-1ACF43D502E3}" type="presOf" srcId="{80CA3BD7-7AFA-4BE8-846A-957C37237683}" destId="{7CBBD3F8-647F-7642-AD2A-2837C46357EE}" srcOrd="0" destOrd="5" presId="urn:microsoft.com/office/officeart/2005/8/layout/bProcess2"/>
    <dgm:cxn modelId="{2F20F1C8-8B56-4D76-8BA2-33688E602B57}" srcId="{65A970D4-BE0F-46EB-9F55-EBF9E501CEEB}" destId="{ECF6E1C1-3AEF-4CD7-ADF9-66F9F19938CA}" srcOrd="1" destOrd="0" parTransId="{B76883A9-861C-4C52-B9A7-06614C83256F}" sibTransId="{37C90C78-8EE9-45A9-B6E1-135D57003BCA}"/>
    <dgm:cxn modelId="{F7DC92CB-2CD7-42E9-AAF0-A22C3AC5DAB8}" srcId="{65A970D4-BE0F-46EB-9F55-EBF9E501CEEB}" destId="{5C4D1B9C-6C03-4E9B-8606-364F5FCCA7E8}" srcOrd="3" destOrd="0" parTransId="{99BB4F5B-F3A8-43E9-BF3E-AD6FA398D22E}" sibTransId="{82BB7042-093A-4FA3-A920-0DD221D6122E}"/>
    <dgm:cxn modelId="{2B28DADD-DE20-F940-A429-8862280D4C69}" type="presOf" srcId="{ECF6E1C1-3AEF-4CD7-ADF9-66F9F19938CA}" destId="{7CBBD3F8-647F-7642-AD2A-2837C46357EE}" srcOrd="0" destOrd="2" presId="urn:microsoft.com/office/officeart/2005/8/layout/bProcess2"/>
    <dgm:cxn modelId="{890933F0-F75A-1D44-96D6-3DE96E82A476}" type="presOf" srcId="{5AF01210-EFC3-4961-BCEC-52743BED1DDE}" destId="{7CBBD3F8-647F-7642-AD2A-2837C46357EE}" srcOrd="0" destOrd="1" presId="urn:microsoft.com/office/officeart/2005/8/layout/bProcess2"/>
    <dgm:cxn modelId="{3EC32AA3-B936-1C4F-8592-3289ED911F87}" type="presParOf" srcId="{DBEC852B-3DE0-204D-9FF5-7C73E9A3A40E}" destId="{5DB88D92-FDB1-6E4C-9D2A-732D18B9937A}" srcOrd="0" destOrd="0" presId="urn:microsoft.com/office/officeart/2005/8/layout/bProcess2"/>
    <dgm:cxn modelId="{F2D48CCE-4462-F545-99C2-841D62B76F62}" type="presParOf" srcId="{DBEC852B-3DE0-204D-9FF5-7C73E9A3A40E}" destId="{B03D44AA-E358-7645-86CE-A17B4C34BF24}" srcOrd="1" destOrd="0" presId="urn:microsoft.com/office/officeart/2005/8/layout/bProcess2"/>
    <dgm:cxn modelId="{707312AE-E645-A140-8A11-C613CB726DE4}" type="presParOf" srcId="{DBEC852B-3DE0-204D-9FF5-7C73E9A3A40E}" destId="{7CBBD3F8-647F-7642-AD2A-2837C46357EE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CE062B-EFBB-4966-AFA7-0AFAAB638FBF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7378A6F-6970-46FB-96A1-B578BD60AF55}">
      <dgm:prSet/>
      <dgm:spPr/>
      <dgm:t>
        <a:bodyPr/>
        <a:lstStyle/>
        <a:p>
          <a:r>
            <a:rPr lang="en-US" dirty="0"/>
            <a:t>Review and Reflect: </a:t>
          </a:r>
        </a:p>
      </dgm:t>
    </dgm:pt>
    <dgm:pt modelId="{21212EDF-092C-4C02-8C7D-FC5B45C5A5A7}" type="parTrans" cxnId="{AF399B42-ADF4-419F-9F01-E904B84BD18E}">
      <dgm:prSet/>
      <dgm:spPr/>
      <dgm:t>
        <a:bodyPr/>
        <a:lstStyle/>
        <a:p>
          <a:endParaRPr lang="en-US"/>
        </a:p>
      </dgm:t>
    </dgm:pt>
    <dgm:pt modelId="{49B227F0-B158-47F9-83DC-E22A9C6EA2B1}" type="sibTrans" cxnId="{AF399B42-ADF4-419F-9F01-E904B84BD18E}">
      <dgm:prSet/>
      <dgm:spPr/>
      <dgm:t>
        <a:bodyPr/>
        <a:lstStyle/>
        <a:p>
          <a:endParaRPr lang="en-US"/>
        </a:p>
      </dgm:t>
    </dgm:pt>
    <dgm:pt modelId="{BA3AF110-4FC0-4889-B4A0-ACA5FE7CF687}">
      <dgm:prSet/>
      <dgm:spPr/>
      <dgm:t>
        <a:bodyPr/>
        <a:lstStyle/>
        <a:p>
          <a:r>
            <a:rPr lang="en-US" dirty="0"/>
            <a:t>Does the list mirror what the essay was about? </a:t>
          </a:r>
        </a:p>
        <a:p>
          <a:r>
            <a:rPr lang="en-US" dirty="0"/>
            <a:t>Do you need to add more? Condense ideas into a theme?</a:t>
          </a:r>
        </a:p>
      </dgm:t>
    </dgm:pt>
    <dgm:pt modelId="{06A27383-62AE-452E-8626-46E744FBE77B}" type="parTrans" cxnId="{2673C15F-61DE-495C-A634-6D353FED4275}">
      <dgm:prSet/>
      <dgm:spPr/>
      <dgm:t>
        <a:bodyPr/>
        <a:lstStyle/>
        <a:p>
          <a:endParaRPr lang="en-US"/>
        </a:p>
      </dgm:t>
    </dgm:pt>
    <dgm:pt modelId="{18321F0A-C954-44F8-8A3E-7A1E779E5B5D}" type="sibTrans" cxnId="{2673C15F-61DE-495C-A634-6D353FED4275}">
      <dgm:prSet/>
      <dgm:spPr/>
      <dgm:t>
        <a:bodyPr/>
        <a:lstStyle/>
        <a:p>
          <a:endParaRPr lang="en-US"/>
        </a:p>
      </dgm:t>
    </dgm:pt>
    <dgm:pt modelId="{A6ADDD79-FADE-EE41-8BE2-349DD9D1BB58}" type="pres">
      <dgm:prSet presAssocID="{82CE062B-EFBB-4966-AFA7-0AFAAB638F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B65E30-CF94-2D43-9D59-593E0E666443}" type="pres">
      <dgm:prSet presAssocID="{B7378A6F-6970-46FB-96A1-B578BD60AF55}" presName="hierRoot1" presStyleCnt="0"/>
      <dgm:spPr/>
    </dgm:pt>
    <dgm:pt modelId="{5FBD203D-6F06-8A41-880F-4C0B55EA9E6F}" type="pres">
      <dgm:prSet presAssocID="{B7378A6F-6970-46FB-96A1-B578BD60AF55}" presName="composite" presStyleCnt="0"/>
      <dgm:spPr/>
    </dgm:pt>
    <dgm:pt modelId="{B2585D91-662D-394C-8665-E49B61C67714}" type="pres">
      <dgm:prSet presAssocID="{B7378A6F-6970-46FB-96A1-B578BD60AF55}" presName="background" presStyleLbl="node0" presStyleIdx="0" presStyleCnt="2"/>
      <dgm:spPr/>
    </dgm:pt>
    <dgm:pt modelId="{6B967E4E-9B84-404D-ABAF-E9CB9F735502}" type="pres">
      <dgm:prSet presAssocID="{B7378A6F-6970-46FB-96A1-B578BD60AF55}" presName="text" presStyleLbl="fgAcc0" presStyleIdx="0" presStyleCnt="2">
        <dgm:presLayoutVars>
          <dgm:chPref val="3"/>
        </dgm:presLayoutVars>
      </dgm:prSet>
      <dgm:spPr/>
    </dgm:pt>
    <dgm:pt modelId="{C9581F67-5B7B-5C4D-BCFD-5298CBE6969D}" type="pres">
      <dgm:prSet presAssocID="{B7378A6F-6970-46FB-96A1-B578BD60AF55}" presName="hierChild2" presStyleCnt="0"/>
      <dgm:spPr/>
    </dgm:pt>
    <dgm:pt modelId="{BD80D9FD-5B7C-7549-9623-2AD0C08AC5E4}" type="pres">
      <dgm:prSet presAssocID="{BA3AF110-4FC0-4889-B4A0-ACA5FE7CF687}" presName="hierRoot1" presStyleCnt="0"/>
      <dgm:spPr/>
    </dgm:pt>
    <dgm:pt modelId="{0058740B-111C-B645-83EC-93131C28A1F5}" type="pres">
      <dgm:prSet presAssocID="{BA3AF110-4FC0-4889-B4A0-ACA5FE7CF687}" presName="composite" presStyleCnt="0"/>
      <dgm:spPr/>
    </dgm:pt>
    <dgm:pt modelId="{162B7CE3-71B8-F640-B051-01B0C03F5335}" type="pres">
      <dgm:prSet presAssocID="{BA3AF110-4FC0-4889-B4A0-ACA5FE7CF687}" presName="background" presStyleLbl="node0" presStyleIdx="1" presStyleCnt="2"/>
      <dgm:spPr/>
    </dgm:pt>
    <dgm:pt modelId="{307AB001-D0D9-B747-AE9F-D6680058C1B0}" type="pres">
      <dgm:prSet presAssocID="{BA3AF110-4FC0-4889-B4A0-ACA5FE7CF687}" presName="text" presStyleLbl="fgAcc0" presStyleIdx="1" presStyleCnt="2">
        <dgm:presLayoutVars>
          <dgm:chPref val="3"/>
        </dgm:presLayoutVars>
      </dgm:prSet>
      <dgm:spPr/>
    </dgm:pt>
    <dgm:pt modelId="{78F66E2E-A062-FB4B-93CC-41958880DDD5}" type="pres">
      <dgm:prSet presAssocID="{BA3AF110-4FC0-4889-B4A0-ACA5FE7CF687}" presName="hierChild2" presStyleCnt="0"/>
      <dgm:spPr/>
    </dgm:pt>
  </dgm:ptLst>
  <dgm:cxnLst>
    <dgm:cxn modelId="{1B73FA00-E1E6-CD49-8D40-00B95DFB69E4}" type="presOf" srcId="{82CE062B-EFBB-4966-AFA7-0AFAAB638FBF}" destId="{A6ADDD79-FADE-EE41-8BE2-349DD9D1BB58}" srcOrd="0" destOrd="0" presId="urn:microsoft.com/office/officeart/2005/8/layout/hierarchy1"/>
    <dgm:cxn modelId="{AF399B42-ADF4-419F-9F01-E904B84BD18E}" srcId="{82CE062B-EFBB-4966-AFA7-0AFAAB638FBF}" destId="{B7378A6F-6970-46FB-96A1-B578BD60AF55}" srcOrd="0" destOrd="0" parTransId="{21212EDF-092C-4C02-8C7D-FC5B45C5A5A7}" sibTransId="{49B227F0-B158-47F9-83DC-E22A9C6EA2B1}"/>
    <dgm:cxn modelId="{2673C15F-61DE-495C-A634-6D353FED4275}" srcId="{82CE062B-EFBB-4966-AFA7-0AFAAB638FBF}" destId="{BA3AF110-4FC0-4889-B4A0-ACA5FE7CF687}" srcOrd="1" destOrd="0" parTransId="{06A27383-62AE-452E-8626-46E744FBE77B}" sibTransId="{18321F0A-C954-44F8-8A3E-7A1E779E5B5D}"/>
    <dgm:cxn modelId="{9168CAA0-B7F1-2747-BE76-54285ACD8695}" type="presOf" srcId="{B7378A6F-6970-46FB-96A1-B578BD60AF55}" destId="{6B967E4E-9B84-404D-ABAF-E9CB9F735502}" srcOrd="0" destOrd="0" presId="urn:microsoft.com/office/officeart/2005/8/layout/hierarchy1"/>
    <dgm:cxn modelId="{1D756AAF-39E5-DD47-860A-C81EE4257133}" type="presOf" srcId="{BA3AF110-4FC0-4889-B4A0-ACA5FE7CF687}" destId="{307AB001-D0D9-B747-AE9F-D6680058C1B0}" srcOrd="0" destOrd="0" presId="urn:microsoft.com/office/officeart/2005/8/layout/hierarchy1"/>
    <dgm:cxn modelId="{2AF657A7-4E29-EC4A-9F2E-A8D2B372963E}" type="presParOf" srcId="{A6ADDD79-FADE-EE41-8BE2-349DD9D1BB58}" destId="{A1B65E30-CF94-2D43-9D59-593E0E666443}" srcOrd="0" destOrd="0" presId="urn:microsoft.com/office/officeart/2005/8/layout/hierarchy1"/>
    <dgm:cxn modelId="{8FDE8C1E-C778-EB4D-AF57-BCFF2C2630CA}" type="presParOf" srcId="{A1B65E30-CF94-2D43-9D59-593E0E666443}" destId="{5FBD203D-6F06-8A41-880F-4C0B55EA9E6F}" srcOrd="0" destOrd="0" presId="urn:microsoft.com/office/officeart/2005/8/layout/hierarchy1"/>
    <dgm:cxn modelId="{905E12EB-56F0-1E47-B905-CFD7BB81BCA0}" type="presParOf" srcId="{5FBD203D-6F06-8A41-880F-4C0B55EA9E6F}" destId="{B2585D91-662D-394C-8665-E49B61C67714}" srcOrd="0" destOrd="0" presId="urn:microsoft.com/office/officeart/2005/8/layout/hierarchy1"/>
    <dgm:cxn modelId="{C193BC07-4BA4-AE46-A4B4-016808D7E949}" type="presParOf" srcId="{5FBD203D-6F06-8A41-880F-4C0B55EA9E6F}" destId="{6B967E4E-9B84-404D-ABAF-E9CB9F735502}" srcOrd="1" destOrd="0" presId="urn:microsoft.com/office/officeart/2005/8/layout/hierarchy1"/>
    <dgm:cxn modelId="{31E3EC02-CBB8-F847-8B6B-F49500D81AC6}" type="presParOf" srcId="{A1B65E30-CF94-2D43-9D59-593E0E666443}" destId="{C9581F67-5B7B-5C4D-BCFD-5298CBE6969D}" srcOrd="1" destOrd="0" presId="urn:microsoft.com/office/officeart/2005/8/layout/hierarchy1"/>
    <dgm:cxn modelId="{B7566FD1-46A2-1844-A3A6-713A83FF3B34}" type="presParOf" srcId="{A6ADDD79-FADE-EE41-8BE2-349DD9D1BB58}" destId="{BD80D9FD-5B7C-7549-9623-2AD0C08AC5E4}" srcOrd="1" destOrd="0" presId="urn:microsoft.com/office/officeart/2005/8/layout/hierarchy1"/>
    <dgm:cxn modelId="{8EB69721-5E07-D544-823E-6B0110423A27}" type="presParOf" srcId="{BD80D9FD-5B7C-7549-9623-2AD0C08AC5E4}" destId="{0058740B-111C-B645-83EC-93131C28A1F5}" srcOrd="0" destOrd="0" presId="urn:microsoft.com/office/officeart/2005/8/layout/hierarchy1"/>
    <dgm:cxn modelId="{2D306D15-25AD-6642-9C5E-1F6CCCC53487}" type="presParOf" srcId="{0058740B-111C-B645-83EC-93131C28A1F5}" destId="{162B7CE3-71B8-F640-B051-01B0C03F5335}" srcOrd="0" destOrd="0" presId="urn:microsoft.com/office/officeart/2005/8/layout/hierarchy1"/>
    <dgm:cxn modelId="{8EF5F492-E706-E748-A002-55DA9206C58A}" type="presParOf" srcId="{0058740B-111C-B645-83EC-93131C28A1F5}" destId="{307AB001-D0D9-B747-AE9F-D6680058C1B0}" srcOrd="1" destOrd="0" presId="urn:microsoft.com/office/officeart/2005/8/layout/hierarchy1"/>
    <dgm:cxn modelId="{71F2E4F8-266E-FE46-B2B6-D4E26549ED4E}" type="presParOf" srcId="{BD80D9FD-5B7C-7549-9623-2AD0C08AC5E4}" destId="{78F66E2E-A062-FB4B-93CC-41958880DD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15EFAC-688A-4EDA-BA63-03C7FFF9B820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CBC596-3D01-4F0A-B790-580D2E6EB9B1}">
      <dgm:prSet/>
      <dgm:spPr/>
      <dgm:t>
        <a:bodyPr/>
        <a:lstStyle/>
        <a:p>
          <a:r>
            <a:rPr lang="en-US" dirty="0"/>
            <a:t>Example to help visualize how to winnow down a list:</a:t>
          </a:r>
        </a:p>
      </dgm:t>
    </dgm:pt>
    <dgm:pt modelId="{16AB5C93-8B92-4899-9EC7-35E5085CEECE}" type="parTrans" cxnId="{72B70353-69B1-4F90-8D41-AF4D5F4A9612}">
      <dgm:prSet/>
      <dgm:spPr/>
      <dgm:t>
        <a:bodyPr/>
        <a:lstStyle/>
        <a:p>
          <a:endParaRPr lang="en-US"/>
        </a:p>
      </dgm:t>
    </dgm:pt>
    <dgm:pt modelId="{9297559B-E1FA-47CE-B8F8-51F136E9552B}" type="sibTrans" cxnId="{72B70353-69B1-4F90-8D41-AF4D5F4A9612}">
      <dgm:prSet/>
      <dgm:spPr/>
      <dgm:t>
        <a:bodyPr/>
        <a:lstStyle/>
        <a:p>
          <a:endParaRPr lang="en-US"/>
        </a:p>
      </dgm:t>
    </dgm:pt>
    <dgm:pt modelId="{65A970D4-BE0F-46EB-9F55-EBF9E501CEEB}">
      <dgm:prSet/>
      <dgm:spPr/>
      <dgm:t>
        <a:bodyPr/>
        <a:lstStyle/>
        <a:p>
          <a:r>
            <a:rPr lang="en-US"/>
            <a:t>Chapter 1 is about</a:t>
          </a:r>
        </a:p>
      </dgm:t>
    </dgm:pt>
    <dgm:pt modelId="{47BB6E60-1C93-4C0A-8886-B2458AE70817}" type="parTrans" cxnId="{C14FFC24-6DC4-4DBF-A5EB-7AC857C41871}">
      <dgm:prSet/>
      <dgm:spPr/>
      <dgm:t>
        <a:bodyPr/>
        <a:lstStyle/>
        <a:p>
          <a:endParaRPr lang="en-US"/>
        </a:p>
      </dgm:t>
    </dgm:pt>
    <dgm:pt modelId="{8BDE8621-1A7E-4007-A1D8-CFBCBD8BBEB0}" type="sibTrans" cxnId="{C14FFC24-6DC4-4DBF-A5EB-7AC857C41871}">
      <dgm:prSet/>
      <dgm:spPr/>
      <dgm:t>
        <a:bodyPr/>
        <a:lstStyle/>
        <a:p>
          <a:endParaRPr lang="en-US"/>
        </a:p>
      </dgm:t>
    </dgm:pt>
    <dgm:pt modelId="{5AF01210-EFC3-4961-BCEC-52743BED1DDE}">
      <dgm:prSet/>
      <dgm:spPr/>
      <dgm:t>
        <a:bodyPr/>
        <a:lstStyle/>
        <a:p>
          <a:r>
            <a:rPr lang="en-US" dirty="0"/>
            <a:t>A girl who runs away and is lost on the Alaskan tundra over a winter</a:t>
          </a:r>
        </a:p>
      </dgm:t>
    </dgm:pt>
    <dgm:pt modelId="{EE8EDD7A-3C87-44F2-B7AA-A9E8E0658124}" type="parTrans" cxnId="{A97CDA15-BC05-4F07-BE95-AD1678EC3E70}">
      <dgm:prSet/>
      <dgm:spPr/>
      <dgm:t>
        <a:bodyPr/>
        <a:lstStyle/>
        <a:p>
          <a:endParaRPr lang="en-US"/>
        </a:p>
      </dgm:t>
    </dgm:pt>
    <dgm:pt modelId="{B69E91A9-3942-487E-B166-1219AF8026BF}" type="sibTrans" cxnId="{A97CDA15-BC05-4F07-BE95-AD1678EC3E70}">
      <dgm:prSet/>
      <dgm:spPr/>
      <dgm:t>
        <a:bodyPr/>
        <a:lstStyle/>
        <a:p>
          <a:endParaRPr lang="en-US"/>
        </a:p>
      </dgm:t>
    </dgm:pt>
    <dgm:pt modelId="{DCF50280-388D-1445-AEB1-B8129D06454F}">
      <dgm:prSet/>
      <dgm:spPr/>
      <dgm:t>
        <a:bodyPr/>
        <a:lstStyle/>
        <a:p>
          <a:r>
            <a:rPr lang="en-US" dirty="0"/>
            <a:t>An Eskimo girl who tries to escape a traditional arranged marriage</a:t>
          </a:r>
        </a:p>
      </dgm:t>
    </dgm:pt>
    <dgm:pt modelId="{4547E8ED-024C-994D-8AF3-8E93FF3D8FE9}" type="parTrans" cxnId="{2591C50B-9BAB-054D-99EC-5E35BD3E3E68}">
      <dgm:prSet/>
      <dgm:spPr/>
    </dgm:pt>
    <dgm:pt modelId="{A0E8A2D7-EC9A-EB4A-B26D-7144390FE7E9}" type="sibTrans" cxnId="{2591C50B-9BAB-054D-99EC-5E35BD3E3E68}">
      <dgm:prSet/>
      <dgm:spPr/>
    </dgm:pt>
    <dgm:pt modelId="{DBEC852B-3DE0-204D-9FF5-7C73E9A3A40E}" type="pres">
      <dgm:prSet presAssocID="{8B15EFAC-688A-4EDA-BA63-03C7FFF9B820}" presName="diagram" presStyleCnt="0">
        <dgm:presLayoutVars>
          <dgm:dir/>
          <dgm:resizeHandles/>
        </dgm:presLayoutVars>
      </dgm:prSet>
      <dgm:spPr/>
    </dgm:pt>
    <dgm:pt modelId="{5DB88D92-FDB1-6E4C-9D2A-732D18B9937A}" type="pres">
      <dgm:prSet presAssocID="{C7CBC596-3D01-4F0A-B790-580D2E6EB9B1}" presName="firstNode" presStyleLbl="node1" presStyleIdx="0" presStyleCnt="2">
        <dgm:presLayoutVars>
          <dgm:bulletEnabled val="1"/>
        </dgm:presLayoutVars>
      </dgm:prSet>
      <dgm:spPr/>
    </dgm:pt>
    <dgm:pt modelId="{B03D44AA-E358-7645-86CE-A17B4C34BF24}" type="pres">
      <dgm:prSet presAssocID="{9297559B-E1FA-47CE-B8F8-51F136E9552B}" presName="sibTrans" presStyleLbl="sibTrans2D1" presStyleIdx="0" presStyleCnt="1"/>
      <dgm:spPr/>
    </dgm:pt>
    <dgm:pt modelId="{7CBBD3F8-647F-7642-AD2A-2837C46357EE}" type="pres">
      <dgm:prSet presAssocID="{65A970D4-BE0F-46EB-9F55-EBF9E501CEEB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2591C50B-9BAB-054D-99EC-5E35BD3E3E68}" srcId="{65A970D4-BE0F-46EB-9F55-EBF9E501CEEB}" destId="{DCF50280-388D-1445-AEB1-B8129D06454F}" srcOrd="1" destOrd="0" parTransId="{4547E8ED-024C-994D-8AF3-8E93FF3D8FE9}" sibTransId="{A0E8A2D7-EC9A-EB4A-B26D-7144390FE7E9}"/>
    <dgm:cxn modelId="{9FA11F13-DA7E-114A-9118-430CFB9A0493}" type="presOf" srcId="{65A970D4-BE0F-46EB-9F55-EBF9E501CEEB}" destId="{7CBBD3F8-647F-7642-AD2A-2837C46357EE}" srcOrd="0" destOrd="0" presId="urn:microsoft.com/office/officeart/2005/8/layout/bProcess2"/>
    <dgm:cxn modelId="{A97CDA15-BC05-4F07-BE95-AD1678EC3E70}" srcId="{65A970D4-BE0F-46EB-9F55-EBF9E501CEEB}" destId="{5AF01210-EFC3-4961-BCEC-52743BED1DDE}" srcOrd="0" destOrd="0" parTransId="{EE8EDD7A-3C87-44F2-B7AA-A9E8E0658124}" sibTransId="{B69E91A9-3942-487E-B166-1219AF8026BF}"/>
    <dgm:cxn modelId="{3A2F3D1A-C8D0-3545-9EC4-9380C501A331}" type="presOf" srcId="{C7CBC596-3D01-4F0A-B790-580D2E6EB9B1}" destId="{5DB88D92-FDB1-6E4C-9D2A-732D18B9937A}" srcOrd="0" destOrd="0" presId="urn:microsoft.com/office/officeart/2005/8/layout/bProcess2"/>
    <dgm:cxn modelId="{C14FFC24-6DC4-4DBF-A5EB-7AC857C41871}" srcId="{8B15EFAC-688A-4EDA-BA63-03C7FFF9B820}" destId="{65A970D4-BE0F-46EB-9F55-EBF9E501CEEB}" srcOrd="1" destOrd="0" parTransId="{47BB6E60-1C93-4C0A-8886-B2458AE70817}" sibTransId="{8BDE8621-1A7E-4007-A1D8-CFBCBD8BBEB0}"/>
    <dgm:cxn modelId="{72B70353-69B1-4F90-8D41-AF4D5F4A9612}" srcId="{8B15EFAC-688A-4EDA-BA63-03C7FFF9B820}" destId="{C7CBC596-3D01-4F0A-B790-580D2E6EB9B1}" srcOrd="0" destOrd="0" parTransId="{16AB5C93-8B92-4899-9EC7-35E5085CEECE}" sibTransId="{9297559B-E1FA-47CE-B8F8-51F136E9552B}"/>
    <dgm:cxn modelId="{207E0A85-4342-0245-881B-C9E6C5820E6A}" type="presOf" srcId="{9297559B-E1FA-47CE-B8F8-51F136E9552B}" destId="{B03D44AA-E358-7645-86CE-A17B4C34BF24}" srcOrd="0" destOrd="0" presId="urn:microsoft.com/office/officeart/2005/8/layout/bProcess2"/>
    <dgm:cxn modelId="{67B7E6A6-F43F-4441-97F7-F65D8E629989}" type="presOf" srcId="{8B15EFAC-688A-4EDA-BA63-03C7FFF9B820}" destId="{DBEC852B-3DE0-204D-9FF5-7C73E9A3A40E}" srcOrd="0" destOrd="0" presId="urn:microsoft.com/office/officeart/2005/8/layout/bProcess2"/>
    <dgm:cxn modelId="{890933F0-F75A-1D44-96D6-3DE96E82A476}" type="presOf" srcId="{5AF01210-EFC3-4961-BCEC-52743BED1DDE}" destId="{7CBBD3F8-647F-7642-AD2A-2837C46357EE}" srcOrd="0" destOrd="1" presId="urn:microsoft.com/office/officeart/2005/8/layout/bProcess2"/>
    <dgm:cxn modelId="{13D531F7-AACC-124B-B9F3-9E0682805172}" type="presOf" srcId="{DCF50280-388D-1445-AEB1-B8129D06454F}" destId="{7CBBD3F8-647F-7642-AD2A-2837C46357EE}" srcOrd="0" destOrd="2" presId="urn:microsoft.com/office/officeart/2005/8/layout/bProcess2"/>
    <dgm:cxn modelId="{3EC32AA3-B936-1C4F-8592-3289ED911F87}" type="presParOf" srcId="{DBEC852B-3DE0-204D-9FF5-7C73E9A3A40E}" destId="{5DB88D92-FDB1-6E4C-9D2A-732D18B9937A}" srcOrd="0" destOrd="0" presId="urn:microsoft.com/office/officeart/2005/8/layout/bProcess2"/>
    <dgm:cxn modelId="{F2D48CCE-4462-F545-99C2-841D62B76F62}" type="presParOf" srcId="{DBEC852B-3DE0-204D-9FF5-7C73E9A3A40E}" destId="{B03D44AA-E358-7645-86CE-A17B4C34BF24}" srcOrd="1" destOrd="0" presId="urn:microsoft.com/office/officeart/2005/8/layout/bProcess2"/>
    <dgm:cxn modelId="{707312AE-E645-A140-8A11-C613CB726DE4}" type="presParOf" srcId="{DBEC852B-3DE0-204D-9FF5-7C73E9A3A40E}" destId="{7CBBD3F8-647F-7642-AD2A-2837C46357EE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CE062B-EFBB-4966-AFA7-0AFAAB638FBF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7378A6F-6970-46FB-96A1-B578BD60AF55}">
      <dgm:prSet/>
      <dgm:spPr/>
      <dgm:t>
        <a:bodyPr/>
        <a:lstStyle/>
        <a:p>
          <a:r>
            <a:rPr lang="en-US" dirty="0"/>
            <a:t>Edit for key ideas and concepts: </a:t>
          </a:r>
        </a:p>
      </dgm:t>
    </dgm:pt>
    <dgm:pt modelId="{21212EDF-092C-4C02-8C7D-FC5B45C5A5A7}" type="parTrans" cxnId="{AF399B42-ADF4-419F-9F01-E904B84BD18E}">
      <dgm:prSet/>
      <dgm:spPr/>
      <dgm:t>
        <a:bodyPr/>
        <a:lstStyle/>
        <a:p>
          <a:endParaRPr lang="en-US"/>
        </a:p>
      </dgm:t>
    </dgm:pt>
    <dgm:pt modelId="{49B227F0-B158-47F9-83DC-E22A9C6EA2B1}" type="sibTrans" cxnId="{AF399B42-ADF4-419F-9F01-E904B84BD18E}">
      <dgm:prSet/>
      <dgm:spPr/>
      <dgm:t>
        <a:bodyPr/>
        <a:lstStyle/>
        <a:p>
          <a:endParaRPr lang="en-US"/>
        </a:p>
      </dgm:t>
    </dgm:pt>
    <dgm:pt modelId="{BA3AF110-4FC0-4889-B4A0-ACA5FE7CF687}">
      <dgm:prSet/>
      <dgm:spPr/>
      <dgm:t>
        <a:bodyPr/>
        <a:lstStyle/>
        <a:p>
          <a:r>
            <a:rPr lang="en-US" dirty="0"/>
            <a:t>What</a:t>
          </a:r>
          <a:r>
            <a:rPr lang="en-US" baseline="0" dirty="0"/>
            <a:t> ideas are good but not part of the main idea? What details show what the essay was </a:t>
          </a:r>
          <a:r>
            <a:rPr lang="en-US" i="1" baseline="0" dirty="0"/>
            <a:t>really</a:t>
          </a:r>
          <a:r>
            <a:rPr lang="en-US" baseline="0" dirty="0"/>
            <a:t> about?</a:t>
          </a:r>
          <a:endParaRPr lang="en-US" dirty="0"/>
        </a:p>
      </dgm:t>
    </dgm:pt>
    <dgm:pt modelId="{06A27383-62AE-452E-8626-46E744FBE77B}" type="parTrans" cxnId="{2673C15F-61DE-495C-A634-6D353FED4275}">
      <dgm:prSet/>
      <dgm:spPr/>
      <dgm:t>
        <a:bodyPr/>
        <a:lstStyle/>
        <a:p>
          <a:endParaRPr lang="en-US"/>
        </a:p>
      </dgm:t>
    </dgm:pt>
    <dgm:pt modelId="{18321F0A-C954-44F8-8A3E-7A1E779E5B5D}" type="sibTrans" cxnId="{2673C15F-61DE-495C-A634-6D353FED4275}">
      <dgm:prSet/>
      <dgm:spPr/>
      <dgm:t>
        <a:bodyPr/>
        <a:lstStyle/>
        <a:p>
          <a:endParaRPr lang="en-US"/>
        </a:p>
      </dgm:t>
    </dgm:pt>
    <dgm:pt modelId="{A6ADDD79-FADE-EE41-8BE2-349DD9D1BB58}" type="pres">
      <dgm:prSet presAssocID="{82CE062B-EFBB-4966-AFA7-0AFAAB638F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B65E30-CF94-2D43-9D59-593E0E666443}" type="pres">
      <dgm:prSet presAssocID="{B7378A6F-6970-46FB-96A1-B578BD60AF55}" presName="hierRoot1" presStyleCnt="0"/>
      <dgm:spPr/>
    </dgm:pt>
    <dgm:pt modelId="{5FBD203D-6F06-8A41-880F-4C0B55EA9E6F}" type="pres">
      <dgm:prSet presAssocID="{B7378A6F-6970-46FB-96A1-B578BD60AF55}" presName="composite" presStyleCnt="0"/>
      <dgm:spPr/>
    </dgm:pt>
    <dgm:pt modelId="{B2585D91-662D-394C-8665-E49B61C67714}" type="pres">
      <dgm:prSet presAssocID="{B7378A6F-6970-46FB-96A1-B578BD60AF55}" presName="background" presStyleLbl="node0" presStyleIdx="0" presStyleCnt="2"/>
      <dgm:spPr/>
    </dgm:pt>
    <dgm:pt modelId="{6B967E4E-9B84-404D-ABAF-E9CB9F735502}" type="pres">
      <dgm:prSet presAssocID="{B7378A6F-6970-46FB-96A1-B578BD60AF55}" presName="text" presStyleLbl="fgAcc0" presStyleIdx="0" presStyleCnt="2">
        <dgm:presLayoutVars>
          <dgm:chPref val="3"/>
        </dgm:presLayoutVars>
      </dgm:prSet>
      <dgm:spPr/>
    </dgm:pt>
    <dgm:pt modelId="{C9581F67-5B7B-5C4D-BCFD-5298CBE6969D}" type="pres">
      <dgm:prSet presAssocID="{B7378A6F-6970-46FB-96A1-B578BD60AF55}" presName="hierChild2" presStyleCnt="0"/>
      <dgm:spPr/>
    </dgm:pt>
    <dgm:pt modelId="{BD80D9FD-5B7C-7549-9623-2AD0C08AC5E4}" type="pres">
      <dgm:prSet presAssocID="{BA3AF110-4FC0-4889-B4A0-ACA5FE7CF687}" presName="hierRoot1" presStyleCnt="0"/>
      <dgm:spPr/>
    </dgm:pt>
    <dgm:pt modelId="{0058740B-111C-B645-83EC-93131C28A1F5}" type="pres">
      <dgm:prSet presAssocID="{BA3AF110-4FC0-4889-B4A0-ACA5FE7CF687}" presName="composite" presStyleCnt="0"/>
      <dgm:spPr/>
    </dgm:pt>
    <dgm:pt modelId="{162B7CE3-71B8-F640-B051-01B0C03F5335}" type="pres">
      <dgm:prSet presAssocID="{BA3AF110-4FC0-4889-B4A0-ACA5FE7CF687}" presName="background" presStyleLbl="node0" presStyleIdx="1" presStyleCnt="2"/>
      <dgm:spPr/>
    </dgm:pt>
    <dgm:pt modelId="{307AB001-D0D9-B747-AE9F-D6680058C1B0}" type="pres">
      <dgm:prSet presAssocID="{BA3AF110-4FC0-4889-B4A0-ACA5FE7CF687}" presName="text" presStyleLbl="fgAcc0" presStyleIdx="1" presStyleCnt="2">
        <dgm:presLayoutVars>
          <dgm:chPref val="3"/>
        </dgm:presLayoutVars>
      </dgm:prSet>
      <dgm:spPr/>
    </dgm:pt>
    <dgm:pt modelId="{78F66E2E-A062-FB4B-93CC-41958880DDD5}" type="pres">
      <dgm:prSet presAssocID="{BA3AF110-4FC0-4889-B4A0-ACA5FE7CF687}" presName="hierChild2" presStyleCnt="0"/>
      <dgm:spPr/>
    </dgm:pt>
  </dgm:ptLst>
  <dgm:cxnLst>
    <dgm:cxn modelId="{1B73FA00-E1E6-CD49-8D40-00B95DFB69E4}" type="presOf" srcId="{82CE062B-EFBB-4966-AFA7-0AFAAB638FBF}" destId="{A6ADDD79-FADE-EE41-8BE2-349DD9D1BB58}" srcOrd="0" destOrd="0" presId="urn:microsoft.com/office/officeart/2005/8/layout/hierarchy1"/>
    <dgm:cxn modelId="{AF399B42-ADF4-419F-9F01-E904B84BD18E}" srcId="{82CE062B-EFBB-4966-AFA7-0AFAAB638FBF}" destId="{B7378A6F-6970-46FB-96A1-B578BD60AF55}" srcOrd="0" destOrd="0" parTransId="{21212EDF-092C-4C02-8C7D-FC5B45C5A5A7}" sibTransId="{49B227F0-B158-47F9-83DC-E22A9C6EA2B1}"/>
    <dgm:cxn modelId="{2673C15F-61DE-495C-A634-6D353FED4275}" srcId="{82CE062B-EFBB-4966-AFA7-0AFAAB638FBF}" destId="{BA3AF110-4FC0-4889-B4A0-ACA5FE7CF687}" srcOrd="1" destOrd="0" parTransId="{06A27383-62AE-452E-8626-46E744FBE77B}" sibTransId="{18321F0A-C954-44F8-8A3E-7A1E779E5B5D}"/>
    <dgm:cxn modelId="{9168CAA0-B7F1-2747-BE76-54285ACD8695}" type="presOf" srcId="{B7378A6F-6970-46FB-96A1-B578BD60AF55}" destId="{6B967E4E-9B84-404D-ABAF-E9CB9F735502}" srcOrd="0" destOrd="0" presId="urn:microsoft.com/office/officeart/2005/8/layout/hierarchy1"/>
    <dgm:cxn modelId="{1D756AAF-39E5-DD47-860A-C81EE4257133}" type="presOf" srcId="{BA3AF110-4FC0-4889-B4A0-ACA5FE7CF687}" destId="{307AB001-D0D9-B747-AE9F-D6680058C1B0}" srcOrd="0" destOrd="0" presId="urn:microsoft.com/office/officeart/2005/8/layout/hierarchy1"/>
    <dgm:cxn modelId="{2AF657A7-4E29-EC4A-9F2E-A8D2B372963E}" type="presParOf" srcId="{A6ADDD79-FADE-EE41-8BE2-349DD9D1BB58}" destId="{A1B65E30-CF94-2D43-9D59-593E0E666443}" srcOrd="0" destOrd="0" presId="urn:microsoft.com/office/officeart/2005/8/layout/hierarchy1"/>
    <dgm:cxn modelId="{8FDE8C1E-C778-EB4D-AF57-BCFF2C2630CA}" type="presParOf" srcId="{A1B65E30-CF94-2D43-9D59-593E0E666443}" destId="{5FBD203D-6F06-8A41-880F-4C0B55EA9E6F}" srcOrd="0" destOrd="0" presId="urn:microsoft.com/office/officeart/2005/8/layout/hierarchy1"/>
    <dgm:cxn modelId="{905E12EB-56F0-1E47-B905-CFD7BB81BCA0}" type="presParOf" srcId="{5FBD203D-6F06-8A41-880F-4C0B55EA9E6F}" destId="{B2585D91-662D-394C-8665-E49B61C67714}" srcOrd="0" destOrd="0" presId="urn:microsoft.com/office/officeart/2005/8/layout/hierarchy1"/>
    <dgm:cxn modelId="{C193BC07-4BA4-AE46-A4B4-016808D7E949}" type="presParOf" srcId="{5FBD203D-6F06-8A41-880F-4C0B55EA9E6F}" destId="{6B967E4E-9B84-404D-ABAF-E9CB9F735502}" srcOrd="1" destOrd="0" presId="urn:microsoft.com/office/officeart/2005/8/layout/hierarchy1"/>
    <dgm:cxn modelId="{31E3EC02-CBB8-F847-8B6B-F49500D81AC6}" type="presParOf" srcId="{A1B65E30-CF94-2D43-9D59-593E0E666443}" destId="{C9581F67-5B7B-5C4D-BCFD-5298CBE6969D}" srcOrd="1" destOrd="0" presId="urn:microsoft.com/office/officeart/2005/8/layout/hierarchy1"/>
    <dgm:cxn modelId="{B7566FD1-46A2-1844-A3A6-713A83FF3B34}" type="presParOf" srcId="{A6ADDD79-FADE-EE41-8BE2-349DD9D1BB58}" destId="{BD80D9FD-5B7C-7549-9623-2AD0C08AC5E4}" srcOrd="1" destOrd="0" presId="urn:microsoft.com/office/officeart/2005/8/layout/hierarchy1"/>
    <dgm:cxn modelId="{8EB69721-5E07-D544-823E-6B0110423A27}" type="presParOf" srcId="{BD80D9FD-5B7C-7549-9623-2AD0C08AC5E4}" destId="{0058740B-111C-B645-83EC-93131C28A1F5}" srcOrd="0" destOrd="0" presId="urn:microsoft.com/office/officeart/2005/8/layout/hierarchy1"/>
    <dgm:cxn modelId="{2D306D15-25AD-6642-9C5E-1F6CCCC53487}" type="presParOf" srcId="{0058740B-111C-B645-83EC-93131C28A1F5}" destId="{162B7CE3-71B8-F640-B051-01B0C03F5335}" srcOrd="0" destOrd="0" presId="urn:microsoft.com/office/officeart/2005/8/layout/hierarchy1"/>
    <dgm:cxn modelId="{8EF5F492-E706-E748-A002-55DA9206C58A}" type="presParOf" srcId="{0058740B-111C-B645-83EC-93131C28A1F5}" destId="{307AB001-D0D9-B747-AE9F-D6680058C1B0}" srcOrd="1" destOrd="0" presId="urn:microsoft.com/office/officeart/2005/8/layout/hierarchy1"/>
    <dgm:cxn modelId="{71F2E4F8-266E-FE46-B2B6-D4E26549ED4E}" type="presParOf" srcId="{BD80D9FD-5B7C-7549-9623-2AD0C08AC5E4}" destId="{78F66E2E-A062-FB4B-93CC-41958880DD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15EFAC-688A-4EDA-BA63-03C7FFF9B820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CBC596-3D01-4F0A-B790-580D2E6EB9B1}">
      <dgm:prSet/>
      <dgm:spPr/>
      <dgm:t>
        <a:bodyPr/>
        <a:lstStyle/>
        <a:p>
          <a:r>
            <a:rPr lang="en-US" dirty="0"/>
            <a:t>Example of getting at what the chapter was really about:</a:t>
          </a:r>
        </a:p>
      </dgm:t>
    </dgm:pt>
    <dgm:pt modelId="{16AB5C93-8B92-4899-9EC7-35E5085CEECE}" type="parTrans" cxnId="{72B70353-69B1-4F90-8D41-AF4D5F4A9612}">
      <dgm:prSet/>
      <dgm:spPr/>
      <dgm:t>
        <a:bodyPr/>
        <a:lstStyle/>
        <a:p>
          <a:endParaRPr lang="en-US"/>
        </a:p>
      </dgm:t>
    </dgm:pt>
    <dgm:pt modelId="{9297559B-E1FA-47CE-B8F8-51F136E9552B}" type="sibTrans" cxnId="{72B70353-69B1-4F90-8D41-AF4D5F4A9612}">
      <dgm:prSet/>
      <dgm:spPr/>
      <dgm:t>
        <a:bodyPr/>
        <a:lstStyle/>
        <a:p>
          <a:endParaRPr lang="en-US"/>
        </a:p>
      </dgm:t>
    </dgm:pt>
    <dgm:pt modelId="{65A970D4-BE0F-46EB-9F55-EBF9E501CEEB}">
      <dgm:prSet/>
      <dgm:spPr/>
      <dgm:t>
        <a:bodyPr/>
        <a:lstStyle/>
        <a:p>
          <a:r>
            <a:rPr lang="en-US"/>
            <a:t>Chapter 1 is about</a:t>
          </a:r>
        </a:p>
      </dgm:t>
    </dgm:pt>
    <dgm:pt modelId="{47BB6E60-1C93-4C0A-8886-B2458AE70817}" type="parTrans" cxnId="{C14FFC24-6DC4-4DBF-A5EB-7AC857C41871}">
      <dgm:prSet/>
      <dgm:spPr/>
      <dgm:t>
        <a:bodyPr/>
        <a:lstStyle/>
        <a:p>
          <a:endParaRPr lang="en-US"/>
        </a:p>
      </dgm:t>
    </dgm:pt>
    <dgm:pt modelId="{8BDE8621-1A7E-4007-A1D8-CFBCBD8BBEB0}" type="sibTrans" cxnId="{C14FFC24-6DC4-4DBF-A5EB-7AC857C41871}">
      <dgm:prSet/>
      <dgm:spPr/>
      <dgm:t>
        <a:bodyPr/>
        <a:lstStyle/>
        <a:p>
          <a:endParaRPr lang="en-US"/>
        </a:p>
      </dgm:t>
    </dgm:pt>
    <dgm:pt modelId="{5AF01210-EFC3-4961-BCEC-52743BED1DDE}">
      <dgm:prSet/>
      <dgm:spPr/>
      <dgm:t>
        <a:bodyPr/>
        <a:lstStyle/>
        <a:p>
          <a:r>
            <a:rPr lang="en-US" dirty="0"/>
            <a:t>A girl struggling with cultural identity</a:t>
          </a:r>
        </a:p>
      </dgm:t>
    </dgm:pt>
    <dgm:pt modelId="{EE8EDD7A-3C87-44F2-B7AA-A9E8E0658124}" type="parTrans" cxnId="{A97CDA15-BC05-4F07-BE95-AD1678EC3E70}">
      <dgm:prSet/>
      <dgm:spPr/>
      <dgm:t>
        <a:bodyPr/>
        <a:lstStyle/>
        <a:p>
          <a:endParaRPr lang="en-US"/>
        </a:p>
      </dgm:t>
    </dgm:pt>
    <dgm:pt modelId="{B69E91A9-3942-487E-B166-1219AF8026BF}" type="sibTrans" cxnId="{A97CDA15-BC05-4F07-BE95-AD1678EC3E70}">
      <dgm:prSet/>
      <dgm:spPr/>
      <dgm:t>
        <a:bodyPr/>
        <a:lstStyle/>
        <a:p>
          <a:endParaRPr lang="en-US"/>
        </a:p>
      </dgm:t>
    </dgm:pt>
    <dgm:pt modelId="{957D1123-B703-A947-9C16-2E5301193199}">
      <dgm:prSet/>
      <dgm:spPr/>
      <dgm:t>
        <a:bodyPr/>
        <a:lstStyle/>
        <a:p>
          <a:r>
            <a:rPr lang="en-US" dirty="0"/>
            <a:t>A girl learning to confront difficult choices</a:t>
          </a:r>
        </a:p>
      </dgm:t>
    </dgm:pt>
    <dgm:pt modelId="{CFD6109D-1776-2242-AADF-6C27C6B264FD}" type="parTrans" cxnId="{C4CBE637-23C2-6E4E-8C29-D55B349E9D38}">
      <dgm:prSet/>
      <dgm:spPr/>
    </dgm:pt>
    <dgm:pt modelId="{D0DE6A06-98E7-3A4C-9DA9-B2A686080663}" type="sibTrans" cxnId="{C4CBE637-23C2-6E4E-8C29-D55B349E9D38}">
      <dgm:prSet/>
      <dgm:spPr/>
    </dgm:pt>
    <dgm:pt modelId="{C5A59A2C-42E4-6F4B-9219-67E2827AE311}">
      <dgm:prSet/>
      <dgm:spPr/>
      <dgm:t>
        <a:bodyPr/>
        <a:lstStyle/>
        <a:p>
          <a:r>
            <a:rPr lang="en-US" dirty="0"/>
            <a:t>A girl struggling with gender roles</a:t>
          </a:r>
        </a:p>
      </dgm:t>
    </dgm:pt>
    <dgm:pt modelId="{53E775A1-38DD-D94D-9E80-E11B12F3F499}" type="parTrans" cxnId="{8109DA60-20D9-B542-AA88-D7378DE0A21A}">
      <dgm:prSet/>
      <dgm:spPr/>
    </dgm:pt>
    <dgm:pt modelId="{D8A8BC79-1E34-7D4D-8386-67CC7FC59711}" type="sibTrans" cxnId="{8109DA60-20D9-B542-AA88-D7378DE0A21A}">
      <dgm:prSet/>
      <dgm:spPr/>
    </dgm:pt>
    <dgm:pt modelId="{DBEC852B-3DE0-204D-9FF5-7C73E9A3A40E}" type="pres">
      <dgm:prSet presAssocID="{8B15EFAC-688A-4EDA-BA63-03C7FFF9B820}" presName="diagram" presStyleCnt="0">
        <dgm:presLayoutVars>
          <dgm:dir/>
          <dgm:resizeHandles/>
        </dgm:presLayoutVars>
      </dgm:prSet>
      <dgm:spPr/>
    </dgm:pt>
    <dgm:pt modelId="{5DB88D92-FDB1-6E4C-9D2A-732D18B9937A}" type="pres">
      <dgm:prSet presAssocID="{C7CBC596-3D01-4F0A-B790-580D2E6EB9B1}" presName="firstNode" presStyleLbl="node1" presStyleIdx="0" presStyleCnt="2">
        <dgm:presLayoutVars>
          <dgm:bulletEnabled val="1"/>
        </dgm:presLayoutVars>
      </dgm:prSet>
      <dgm:spPr/>
    </dgm:pt>
    <dgm:pt modelId="{B03D44AA-E358-7645-86CE-A17B4C34BF24}" type="pres">
      <dgm:prSet presAssocID="{9297559B-E1FA-47CE-B8F8-51F136E9552B}" presName="sibTrans" presStyleLbl="sibTrans2D1" presStyleIdx="0" presStyleCnt="1"/>
      <dgm:spPr/>
    </dgm:pt>
    <dgm:pt modelId="{7CBBD3F8-647F-7642-AD2A-2837C46357EE}" type="pres">
      <dgm:prSet presAssocID="{65A970D4-BE0F-46EB-9F55-EBF9E501CEEB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9FA11F13-DA7E-114A-9118-430CFB9A0493}" type="presOf" srcId="{65A970D4-BE0F-46EB-9F55-EBF9E501CEEB}" destId="{7CBBD3F8-647F-7642-AD2A-2837C46357EE}" srcOrd="0" destOrd="0" presId="urn:microsoft.com/office/officeart/2005/8/layout/bProcess2"/>
    <dgm:cxn modelId="{A97CDA15-BC05-4F07-BE95-AD1678EC3E70}" srcId="{65A970D4-BE0F-46EB-9F55-EBF9E501CEEB}" destId="{5AF01210-EFC3-4961-BCEC-52743BED1DDE}" srcOrd="0" destOrd="0" parTransId="{EE8EDD7A-3C87-44F2-B7AA-A9E8E0658124}" sibTransId="{B69E91A9-3942-487E-B166-1219AF8026BF}"/>
    <dgm:cxn modelId="{3A2F3D1A-C8D0-3545-9EC4-9380C501A331}" type="presOf" srcId="{C7CBC596-3D01-4F0A-B790-580D2E6EB9B1}" destId="{5DB88D92-FDB1-6E4C-9D2A-732D18B9937A}" srcOrd="0" destOrd="0" presId="urn:microsoft.com/office/officeart/2005/8/layout/bProcess2"/>
    <dgm:cxn modelId="{C14FFC24-6DC4-4DBF-A5EB-7AC857C41871}" srcId="{8B15EFAC-688A-4EDA-BA63-03C7FFF9B820}" destId="{65A970D4-BE0F-46EB-9F55-EBF9E501CEEB}" srcOrd="1" destOrd="0" parTransId="{47BB6E60-1C93-4C0A-8886-B2458AE70817}" sibTransId="{8BDE8621-1A7E-4007-A1D8-CFBCBD8BBEB0}"/>
    <dgm:cxn modelId="{C4CBE637-23C2-6E4E-8C29-D55B349E9D38}" srcId="{65A970D4-BE0F-46EB-9F55-EBF9E501CEEB}" destId="{957D1123-B703-A947-9C16-2E5301193199}" srcOrd="1" destOrd="0" parTransId="{CFD6109D-1776-2242-AADF-6C27C6B264FD}" sibTransId="{D0DE6A06-98E7-3A4C-9DA9-B2A686080663}"/>
    <dgm:cxn modelId="{72B70353-69B1-4F90-8D41-AF4D5F4A9612}" srcId="{8B15EFAC-688A-4EDA-BA63-03C7FFF9B820}" destId="{C7CBC596-3D01-4F0A-B790-580D2E6EB9B1}" srcOrd="0" destOrd="0" parTransId="{16AB5C93-8B92-4899-9EC7-35E5085CEECE}" sibTransId="{9297559B-E1FA-47CE-B8F8-51F136E9552B}"/>
    <dgm:cxn modelId="{8109DA60-20D9-B542-AA88-D7378DE0A21A}" srcId="{65A970D4-BE0F-46EB-9F55-EBF9E501CEEB}" destId="{C5A59A2C-42E4-6F4B-9219-67E2827AE311}" srcOrd="2" destOrd="0" parTransId="{53E775A1-38DD-D94D-9E80-E11B12F3F499}" sibTransId="{D8A8BC79-1E34-7D4D-8386-67CC7FC59711}"/>
    <dgm:cxn modelId="{C675D56C-48B1-FD46-91A7-C9DEB8388DF9}" type="presOf" srcId="{C5A59A2C-42E4-6F4B-9219-67E2827AE311}" destId="{7CBBD3F8-647F-7642-AD2A-2837C46357EE}" srcOrd="0" destOrd="3" presId="urn:microsoft.com/office/officeart/2005/8/layout/bProcess2"/>
    <dgm:cxn modelId="{207E0A85-4342-0245-881B-C9E6C5820E6A}" type="presOf" srcId="{9297559B-E1FA-47CE-B8F8-51F136E9552B}" destId="{B03D44AA-E358-7645-86CE-A17B4C34BF24}" srcOrd="0" destOrd="0" presId="urn:microsoft.com/office/officeart/2005/8/layout/bProcess2"/>
    <dgm:cxn modelId="{9E453EA5-CD1F-6348-B012-9B3071FA74B6}" type="presOf" srcId="{957D1123-B703-A947-9C16-2E5301193199}" destId="{7CBBD3F8-647F-7642-AD2A-2837C46357EE}" srcOrd="0" destOrd="2" presId="urn:microsoft.com/office/officeart/2005/8/layout/bProcess2"/>
    <dgm:cxn modelId="{67B7E6A6-F43F-4441-97F7-F65D8E629989}" type="presOf" srcId="{8B15EFAC-688A-4EDA-BA63-03C7FFF9B820}" destId="{DBEC852B-3DE0-204D-9FF5-7C73E9A3A40E}" srcOrd="0" destOrd="0" presId="urn:microsoft.com/office/officeart/2005/8/layout/bProcess2"/>
    <dgm:cxn modelId="{890933F0-F75A-1D44-96D6-3DE96E82A476}" type="presOf" srcId="{5AF01210-EFC3-4961-BCEC-52743BED1DDE}" destId="{7CBBD3F8-647F-7642-AD2A-2837C46357EE}" srcOrd="0" destOrd="1" presId="urn:microsoft.com/office/officeart/2005/8/layout/bProcess2"/>
    <dgm:cxn modelId="{3EC32AA3-B936-1C4F-8592-3289ED911F87}" type="presParOf" srcId="{DBEC852B-3DE0-204D-9FF5-7C73E9A3A40E}" destId="{5DB88D92-FDB1-6E4C-9D2A-732D18B9937A}" srcOrd="0" destOrd="0" presId="urn:microsoft.com/office/officeart/2005/8/layout/bProcess2"/>
    <dgm:cxn modelId="{F2D48CCE-4462-F545-99C2-841D62B76F62}" type="presParOf" srcId="{DBEC852B-3DE0-204D-9FF5-7C73E9A3A40E}" destId="{B03D44AA-E358-7645-86CE-A17B4C34BF24}" srcOrd="1" destOrd="0" presId="urn:microsoft.com/office/officeart/2005/8/layout/bProcess2"/>
    <dgm:cxn modelId="{707312AE-E645-A140-8A11-C613CB726DE4}" type="presParOf" srcId="{DBEC852B-3DE0-204D-9FF5-7C73E9A3A40E}" destId="{7CBBD3F8-647F-7642-AD2A-2837C46357EE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CE062B-EFBB-4966-AFA7-0AFAAB638FBF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7378A6F-6970-46FB-96A1-B578BD60AF55}">
      <dgm:prSet/>
      <dgm:spPr/>
      <dgm:t>
        <a:bodyPr/>
        <a:lstStyle/>
        <a:p>
          <a:r>
            <a:rPr lang="en-US" dirty="0"/>
            <a:t>Craft a two-sentence summary:</a:t>
          </a:r>
        </a:p>
      </dgm:t>
    </dgm:pt>
    <dgm:pt modelId="{21212EDF-092C-4C02-8C7D-FC5B45C5A5A7}" type="parTrans" cxnId="{AF399B42-ADF4-419F-9F01-E904B84BD18E}">
      <dgm:prSet/>
      <dgm:spPr/>
      <dgm:t>
        <a:bodyPr/>
        <a:lstStyle/>
        <a:p>
          <a:endParaRPr lang="en-US"/>
        </a:p>
      </dgm:t>
    </dgm:pt>
    <dgm:pt modelId="{49B227F0-B158-47F9-83DC-E22A9C6EA2B1}" type="sibTrans" cxnId="{AF399B42-ADF4-419F-9F01-E904B84BD18E}">
      <dgm:prSet/>
      <dgm:spPr/>
      <dgm:t>
        <a:bodyPr/>
        <a:lstStyle/>
        <a:p>
          <a:endParaRPr lang="en-US"/>
        </a:p>
      </dgm:t>
    </dgm:pt>
    <dgm:pt modelId="{BA3AF110-4FC0-4889-B4A0-ACA5FE7CF687}">
      <dgm:prSet/>
      <dgm:spPr/>
      <dgm:t>
        <a:bodyPr/>
        <a:lstStyle/>
        <a:p>
          <a:r>
            <a:rPr lang="en-US" dirty="0"/>
            <a:t>Synthesize main ideas into a summary.</a:t>
          </a:r>
        </a:p>
      </dgm:t>
    </dgm:pt>
    <dgm:pt modelId="{06A27383-62AE-452E-8626-46E744FBE77B}" type="parTrans" cxnId="{2673C15F-61DE-495C-A634-6D353FED4275}">
      <dgm:prSet/>
      <dgm:spPr/>
      <dgm:t>
        <a:bodyPr/>
        <a:lstStyle/>
        <a:p>
          <a:endParaRPr lang="en-US"/>
        </a:p>
      </dgm:t>
    </dgm:pt>
    <dgm:pt modelId="{18321F0A-C954-44F8-8A3E-7A1E779E5B5D}" type="sibTrans" cxnId="{2673C15F-61DE-495C-A634-6D353FED4275}">
      <dgm:prSet/>
      <dgm:spPr/>
      <dgm:t>
        <a:bodyPr/>
        <a:lstStyle/>
        <a:p>
          <a:endParaRPr lang="en-US"/>
        </a:p>
      </dgm:t>
    </dgm:pt>
    <dgm:pt modelId="{A6ADDD79-FADE-EE41-8BE2-349DD9D1BB58}" type="pres">
      <dgm:prSet presAssocID="{82CE062B-EFBB-4966-AFA7-0AFAAB638F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B65E30-CF94-2D43-9D59-593E0E666443}" type="pres">
      <dgm:prSet presAssocID="{B7378A6F-6970-46FB-96A1-B578BD60AF55}" presName="hierRoot1" presStyleCnt="0"/>
      <dgm:spPr/>
    </dgm:pt>
    <dgm:pt modelId="{5FBD203D-6F06-8A41-880F-4C0B55EA9E6F}" type="pres">
      <dgm:prSet presAssocID="{B7378A6F-6970-46FB-96A1-B578BD60AF55}" presName="composite" presStyleCnt="0"/>
      <dgm:spPr/>
    </dgm:pt>
    <dgm:pt modelId="{B2585D91-662D-394C-8665-E49B61C67714}" type="pres">
      <dgm:prSet presAssocID="{B7378A6F-6970-46FB-96A1-B578BD60AF55}" presName="background" presStyleLbl="node0" presStyleIdx="0" presStyleCnt="2"/>
      <dgm:spPr/>
    </dgm:pt>
    <dgm:pt modelId="{6B967E4E-9B84-404D-ABAF-E9CB9F735502}" type="pres">
      <dgm:prSet presAssocID="{B7378A6F-6970-46FB-96A1-B578BD60AF55}" presName="text" presStyleLbl="fgAcc0" presStyleIdx="0" presStyleCnt="2">
        <dgm:presLayoutVars>
          <dgm:chPref val="3"/>
        </dgm:presLayoutVars>
      </dgm:prSet>
      <dgm:spPr/>
    </dgm:pt>
    <dgm:pt modelId="{C9581F67-5B7B-5C4D-BCFD-5298CBE6969D}" type="pres">
      <dgm:prSet presAssocID="{B7378A6F-6970-46FB-96A1-B578BD60AF55}" presName="hierChild2" presStyleCnt="0"/>
      <dgm:spPr/>
    </dgm:pt>
    <dgm:pt modelId="{BD80D9FD-5B7C-7549-9623-2AD0C08AC5E4}" type="pres">
      <dgm:prSet presAssocID="{BA3AF110-4FC0-4889-B4A0-ACA5FE7CF687}" presName="hierRoot1" presStyleCnt="0"/>
      <dgm:spPr/>
    </dgm:pt>
    <dgm:pt modelId="{0058740B-111C-B645-83EC-93131C28A1F5}" type="pres">
      <dgm:prSet presAssocID="{BA3AF110-4FC0-4889-B4A0-ACA5FE7CF687}" presName="composite" presStyleCnt="0"/>
      <dgm:spPr/>
    </dgm:pt>
    <dgm:pt modelId="{162B7CE3-71B8-F640-B051-01B0C03F5335}" type="pres">
      <dgm:prSet presAssocID="{BA3AF110-4FC0-4889-B4A0-ACA5FE7CF687}" presName="background" presStyleLbl="node0" presStyleIdx="1" presStyleCnt="2"/>
      <dgm:spPr/>
    </dgm:pt>
    <dgm:pt modelId="{307AB001-D0D9-B747-AE9F-D6680058C1B0}" type="pres">
      <dgm:prSet presAssocID="{BA3AF110-4FC0-4889-B4A0-ACA5FE7CF687}" presName="text" presStyleLbl="fgAcc0" presStyleIdx="1" presStyleCnt="2">
        <dgm:presLayoutVars>
          <dgm:chPref val="3"/>
        </dgm:presLayoutVars>
      </dgm:prSet>
      <dgm:spPr/>
    </dgm:pt>
    <dgm:pt modelId="{78F66E2E-A062-FB4B-93CC-41958880DDD5}" type="pres">
      <dgm:prSet presAssocID="{BA3AF110-4FC0-4889-B4A0-ACA5FE7CF687}" presName="hierChild2" presStyleCnt="0"/>
      <dgm:spPr/>
    </dgm:pt>
  </dgm:ptLst>
  <dgm:cxnLst>
    <dgm:cxn modelId="{1B73FA00-E1E6-CD49-8D40-00B95DFB69E4}" type="presOf" srcId="{82CE062B-EFBB-4966-AFA7-0AFAAB638FBF}" destId="{A6ADDD79-FADE-EE41-8BE2-349DD9D1BB58}" srcOrd="0" destOrd="0" presId="urn:microsoft.com/office/officeart/2005/8/layout/hierarchy1"/>
    <dgm:cxn modelId="{AF399B42-ADF4-419F-9F01-E904B84BD18E}" srcId="{82CE062B-EFBB-4966-AFA7-0AFAAB638FBF}" destId="{B7378A6F-6970-46FB-96A1-B578BD60AF55}" srcOrd="0" destOrd="0" parTransId="{21212EDF-092C-4C02-8C7D-FC5B45C5A5A7}" sibTransId="{49B227F0-B158-47F9-83DC-E22A9C6EA2B1}"/>
    <dgm:cxn modelId="{2673C15F-61DE-495C-A634-6D353FED4275}" srcId="{82CE062B-EFBB-4966-AFA7-0AFAAB638FBF}" destId="{BA3AF110-4FC0-4889-B4A0-ACA5FE7CF687}" srcOrd="1" destOrd="0" parTransId="{06A27383-62AE-452E-8626-46E744FBE77B}" sibTransId="{18321F0A-C954-44F8-8A3E-7A1E779E5B5D}"/>
    <dgm:cxn modelId="{9168CAA0-B7F1-2747-BE76-54285ACD8695}" type="presOf" srcId="{B7378A6F-6970-46FB-96A1-B578BD60AF55}" destId="{6B967E4E-9B84-404D-ABAF-E9CB9F735502}" srcOrd="0" destOrd="0" presId="urn:microsoft.com/office/officeart/2005/8/layout/hierarchy1"/>
    <dgm:cxn modelId="{1D756AAF-39E5-DD47-860A-C81EE4257133}" type="presOf" srcId="{BA3AF110-4FC0-4889-B4A0-ACA5FE7CF687}" destId="{307AB001-D0D9-B747-AE9F-D6680058C1B0}" srcOrd="0" destOrd="0" presId="urn:microsoft.com/office/officeart/2005/8/layout/hierarchy1"/>
    <dgm:cxn modelId="{2AF657A7-4E29-EC4A-9F2E-A8D2B372963E}" type="presParOf" srcId="{A6ADDD79-FADE-EE41-8BE2-349DD9D1BB58}" destId="{A1B65E30-CF94-2D43-9D59-593E0E666443}" srcOrd="0" destOrd="0" presId="urn:microsoft.com/office/officeart/2005/8/layout/hierarchy1"/>
    <dgm:cxn modelId="{8FDE8C1E-C778-EB4D-AF57-BCFF2C2630CA}" type="presParOf" srcId="{A1B65E30-CF94-2D43-9D59-593E0E666443}" destId="{5FBD203D-6F06-8A41-880F-4C0B55EA9E6F}" srcOrd="0" destOrd="0" presId="urn:microsoft.com/office/officeart/2005/8/layout/hierarchy1"/>
    <dgm:cxn modelId="{905E12EB-56F0-1E47-B905-CFD7BB81BCA0}" type="presParOf" srcId="{5FBD203D-6F06-8A41-880F-4C0B55EA9E6F}" destId="{B2585D91-662D-394C-8665-E49B61C67714}" srcOrd="0" destOrd="0" presId="urn:microsoft.com/office/officeart/2005/8/layout/hierarchy1"/>
    <dgm:cxn modelId="{C193BC07-4BA4-AE46-A4B4-016808D7E949}" type="presParOf" srcId="{5FBD203D-6F06-8A41-880F-4C0B55EA9E6F}" destId="{6B967E4E-9B84-404D-ABAF-E9CB9F735502}" srcOrd="1" destOrd="0" presId="urn:microsoft.com/office/officeart/2005/8/layout/hierarchy1"/>
    <dgm:cxn modelId="{31E3EC02-CBB8-F847-8B6B-F49500D81AC6}" type="presParOf" srcId="{A1B65E30-CF94-2D43-9D59-593E0E666443}" destId="{C9581F67-5B7B-5C4D-BCFD-5298CBE6969D}" srcOrd="1" destOrd="0" presId="urn:microsoft.com/office/officeart/2005/8/layout/hierarchy1"/>
    <dgm:cxn modelId="{B7566FD1-46A2-1844-A3A6-713A83FF3B34}" type="presParOf" srcId="{A6ADDD79-FADE-EE41-8BE2-349DD9D1BB58}" destId="{BD80D9FD-5B7C-7549-9623-2AD0C08AC5E4}" srcOrd="1" destOrd="0" presId="urn:microsoft.com/office/officeart/2005/8/layout/hierarchy1"/>
    <dgm:cxn modelId="{8EB69721-5E07-D544-823E-6B0110423A27}" type="presParOf" srcId="{BD80D9FD-5B7C-7549-9623-2AD0C08AC5E4}" destId="{0058740B-111C-B645-83EC-93131C28A1F5}" srcOrd="0" destOrd="0" presId="urn:microsoft.com/office/officeart/2005/8/layout/hierarchy1"/>
    <dgm:cxn modelId="{2D306D15-25AD-6642-9C5E-1F6CCCC53487}" type="presParOf" srcId="{0058740B-111C-B645-83EC-93131C28A1F5}" destId="{162B7CE3-71B8-F640-B051-01B0C03F5335}" srcOrd="0" destOrd="0" presId="urn:microsoft.com/office/officeart/2005/8/layout/hierarchy1"/>
    <dgm:cxn modelId="{8EF5F492-E706-E748-A002-55DA9206C58A}" type="presParOf" srcId="{0058740B-111C-B645-83EC-93131C28A1F5}" destId="{307AB001-D0D9-B747-AE9F-D6680058C1B0}" srcOrd="1" destOrd="0" presId="urn:microsoft.com/office/officeart/2005/8/layout/hierarchy1"/>
    <dgm:cxn modelId="{71F2E4F8-266E-FE46-B2B6-D4E26549ED4E}" type="presParOf" srcId="{BD80D9FD-5B7C-7549-9623-2AD0C08AC5E4}" destId="{78F66E2E-A062-FB4B-93CC-41958880DD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15EFAC-688A-4EDA-BA63-03C7FFF9B820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CBC596-3D01-4F0A-B790-580D2E6EB9B1}">
      <dgm:prSet/>
      <dgm:spPr/>
      <dgm:t>
        <a:bodyPr/>
        <a:lstStyle/>
        <a:p>
          <a:r>
            <a:rPr lang="en-US" dirty="0"/>
            <a:t>Example of a two-sentence summary of the key ideas and concepts of a reading:</a:t>
          </a:r>
        </a:p>
      </dgm:t>
    </dgm:pt>
    <dgm:pt modelId="{16AB5C93-8B92-4899-9EC7-35E5085CEECE}" type="parTrans" cxnId="{72B70353-69B1-4F90-8D41-AF4D5F4A9612}">
      <dgm:prSet/>
      <dgm:spPr/>
      <dgm:t>
        <a:bodyPr/>
        <a:lstStyle/>
        <a:p>
          <a:endParaRPr lang="en-US"/>
        </a:p>
      </dgm:t>
    </dgm:pt>
    <dgm:pt modelId="{9297559B-E1FA-47CE-B8F8-51F136E9552B}" type="sibTrans" cxnId="{72B70353-69B1-4F90-8D41-AF4D5F4A9612}">
      <dgm:prSet/>
      <dgm:spPr/>
      <dgm:t>
        <a:bodyPr/>
        <a:lstStyle/>
        <a:p>
          <a:endParaRPr lang="en-US"/>
        </a:p>
      </dgm:t>
    </dgm:pt>
    <dgm:pt modelId="{65A970D4-BE0F-46EB-9F55-EBF9E501CEEB}">
      <dgm:prSet/>
      <dgm:spPr/>
      <dgm:t>
        <a:bodyPr/>
        <a:lstStyle/>
        <a:p>
          <a:r>
            <a:rPr lang="en-US" dirty="0"/>
            <a:t>Julie is a girl of Eskimo ancestry who is learning to confront difficult cultural choices. To avoid the Eskimo tradition of an arranged marriage, she runs away into the vast Alaskan tundra.</a:t>
          </a:r>
        </a:p>
      </dgm:t>
    </dgm:pt>
    <dgm:pt modelId="{47BB6E60-1C93-4C0A-8886-B2458AE70817}" type="parTrans" cxnId="{C14FFC24-6DC4-4DBF-A5EB-7AC857C41871}">
      <dgm:prSet/>
      <dgm:spPr/>
      <dgm:t>
        <a:bodyPr/>
        <a:lstStyle/>
        <a:p>
          <a:endParaRPr lang="en-US"/>
        </a:p>
      </dgm:t>
    </dgm:pt>
    <dgm:pt modelId="{8BDE8621-1A7E-4007-A1D8-CFBCBD8BBEB0}" type="sibTrans" cxnId="{C14FFC24-6DC4-4DBF-A5EB-7AC857C41871}">
      <dgm:prSet/>
      <dgm:spPr/>
      <dgm:t>
        <a:bodyPr/>
        <a:lstStyle/>
        <a:p>
          <a:endParaRPr lang="en-US"/>
        </a:p>
      </dgm:t>
    </dgm:pt>
    <dgm:pt modelId="{DBEC852B-3DE0-204D-9FF5-7C73E9A3A40E}" type="pres">
      <dgm:prSet presAssocID="{8B15EFAC-688A-4EDA-BA63-03C7FFF9B820}" presName="diagram" presStyleCnt="0">
        <dgm:presLayoutVars>
          <dgm:dir/>
          <dgm:resizeHandles/>
        </dgm:presLayoutVars>
      </dgm:prSet>
      <dgm:spPr/>
    </dgm:pt>
    <dgm:pt modelId="{5DB88D92-FDB1-6E4C-9D2A-732D18B9937A}" type="pres">
      <dgm:prSet presAssocID="{C7CBC596-3D01-4F0A-B790-580D2E6EB9B1}" presName="firstNode" presStyleLbl="node1" presStyleIdx="0" presStyleCnt="2">
        <dgm:presLayoutVars>
          <dgm:bulletEnabled val="1"/>
        </dgm:presLayoutVars>
      </dgm:prSet>
      <dgm:spPr/>
    </dgm:pt>
    <dgm:pt modelId="{B03D44AA-E358-7645-86CE-A17B4C34BF24}" type="pres">
      <dgm:prSet presAssocID="{9297559B-E1FA-47CE-B8F8-51F136E9552B}" presName="sibTrans" presStyleLbl="sibTrans2D1" presStyleIdx="0" presStyleCnt="1"/>
      <dgm:spPr/>
    </dgm:pt>
    <dgm:pt modelId="{7CBBD3F8-647F-7642-AD2A-2837C46357EE}" type="pres">
      <dgm:prSet presAssocID="{65A970D4-BE0F-46EB-9F55-EBF9E501CEEB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9FA11F13-DA7E-114A-9118-430CFB9A0493}" type="presOf" srcId="{65A970D4-BE0F-46EB-9F55-EBF9E501CEEB}" destId="{7CBBD3F8-647F-7642-AD2A-2837C46357EE}" srcOrd="0" destOrd="0" presId="urn:microsoft.com/office/officeart/2005/8/layout/bProcess2"/>
    <dgm:cxn modelId="{3A2F3D1A-C8D0-3545-9EC4-9380C501A331}" type="presOf" srcId="{C7CBC596-3D01-4F0A-B790-580D2E6EB9B1}" destId="{5DB88D92-FDB1-6E4C-9D2A-732D18B9937A}" srcOrd="0" destOrd="0" presId="urn:microsoft.com/office/officeart/2005/8/layout/bProcess2"/>
    <dgm:cxn modelId="{C14FFC24-6DC4-4DBF-A5EB-7AC857C41871}" srcId="{8B15EFAC-688A-4EDA-BA63-03C7FFF9B820}" destId="{65A970D4-BE0F-46EB-9F55-EBF9E501CEEB}" srcOrd="1" destOrd="0" parTransId="{47BB6E60-1C93-4C0A-8886-B2458AE70817}" sibTransId="{8BDE8621-1A7E-4007-A1D8-CFBCBD8BBEB0}"/>
    <dgm:cxn modelId="{72B70353-69B1-4F90-8D41-AF4D5F4A9612}" srcId="{8B15EFAC-688A-4EDA-BA63-03C7FFF9B820}" destId="{C7CBC596-3D01-4F0A-B790-580D2E6EB9B1}" srcOrd="0" destOrd="0" parTransId="{16AB5C93-8B92-4899-9EC7-35E5085CEECE}" sibTransId="{9297559B-E1FA-47CE-B8F8-51F136E9552B}"/>
    <dgm:cxn modelId="{207E0A85-4342-0245-881B-C9E6C5820E6A}" type="presOf" srcId="{9297559B-E1FA-47CE-B8F8-51F136E9552B}" destId="{B03D44AA-E358-7645-86CE-A17B4C34BF24}" srcOrd="0" destOrd="0" presId="urn:microsoft.com/office/officeart/2005/8/layout/bProcess2"/>
    <dgm:cxn modelId="{67B7E6A6-F43F-4441-97F7-F65D8E629989}" type="presOf" srcId="{8B15EFAC-688A-4EDA-BA63-03C7FFF9B820}" destId="{DBEC852B-3DE0-204D-9FF5-7C73E9A3A40E}" srcOrd="0" destOrd="0" presId="urn:microsoft.com/office/officeart/2005/8/layout/bProcess2"/>
    <dgm:cxn modelId="{3EC32AA3-B936-1C4F-8592-3289ED911F87}" type="presParOf" srcId="{DBEC852B-3DE0-204D-9FF5-7C73E9A3A40E}" destId="{5DB88D92-FDB1-6E4C-9D2A-732D18B9937A}" srcOrd="0" destOrd="0" presId="urn:microsoft.com/office/officeart/2005/8/layout/bProcess2"/>
    <dgm:cxn modelId="{F2D48CCE-4462-F545-99C2-841D62B76F62}" type="presParOf" srcId="{DBEC852B-3DE0-204D-9FF5-7C73E9A3A40E}" destId="{B03D44AA-E358-7645-86CE-A17B4C34BF24}" srcOrd="1" destOrd="0" presId="urn:microsoft.com/office/officeart/2005/8/layout/bProcess2"/>
    <dgm:cxn modelId="{707312AE-E645-A140-8A11-C613CB726DE4}" type="presParOf" srcId="{DBEC852B-3DE0-204D-9FF5-7C73E9A3A40E}" destId="{7CBBD3F8-647F-7642-AD2A-2837C46357EE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85D91-662D-394C-8665-E49B61C67714}">
      <dsp:nvSpPr>
        <dsp:cNvPr id="0" name=""/>
        <dsp:cNvSpPr/>
      </dsp:nvSpPr>
      <dsp:spPr>
        <a:xfrm>
          <a:off x="1283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67E4E-9B84-404D-ABAF-E9CB9F735502}">
      <dsp:nvSpPr>
        <dsp:cNvPr id="0" name=""/>
        <dsp:cNvSpPr/>
      </dsp:nvSpPr>
      <dsp:spPr>
        <a:xfrm>
          <a:off x="501904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The purpose of this activity is to practice recognizing key ideas and concepts of a text. </a:t>
          </a:r>
        </a:p>
      </dsp:txBody>
      <dsp:txXfrm>
        <a:off x="585701" y="1017524"/>
        <a:ext cx="4337991" cy="2693452"/>
      </dsp:txXfrm>
    </dsp:sp>
    <dsp:sp modelId="{162B7CE3-71B8-F640-B051-01B0C03F5335}">
      <dsp:nvSpPr>
        <dsp:cNvPr id="0" name=""/>
        <dsp:cNvSpPr/>
      </dsp:nvSpPr>
      <dsp:spPr>
        <a:xfrm>
          <a:off x="5508110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AB001-D0D9-B747-AE9F-D6680058C1B0}">
      <dsp:nvSpPr>
        <dsp:cNvPr id="0" name=""/>
        <dsp:cNvSpPr/>
      </dsp:nvSpPr>
      <dsp:spPr>
        <a:xfrm>
          <a:off x="6008730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Also, to practice writing those ideas and concepts concisely into a two-sentence summary.</a:t>
          </a:r>
        </a:p>
      </dsp:txBody>
      <dsp:txXfrm>
        <a:off x="6092527" y="1017524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85D91-662D-394C-8665-E49B61C67714}">
      <dsp:nvSpPr>
        <dsp:cNvPr id="0" name=""/>
        <dsp:cNvSpPr/>
      </dsp:nvSpPr>
      <dsp:spPr>
        <a:xfrm>
          <a:off x="1283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67E4E-9B84-404D-ABAF-E9CB9F735502}">
      <dsp:nvSpPr>
        <dsp:cNvPr id="0" name=""/>
        <dsp:cNvSpPr/>
      </dsp:nvSpPr>
      <dsp:spPr>
        <a:xfrm>
          <a:off x="501904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Getting started: while reading the essay, start writing a list of ideas.</a:t>
          </a:r>
        </a:p>
      </dsp:txBody>
      <dsp:txXfrm>
        <a:off x="585701" y="1017524"/>
        <a:ext cx="4337991" cy="2693452"/>
      </dsp:txXfrm>
    </dsp:sp>
    <dsp:sp modelId="{162B7CE3-71B8-F640-B051-01B0C03F5335}">
      <dsp:nvSpPr>
        <dsp:cNvPr id="0" name=""/>
        <dsp:cNvSpPr/>
      </dsp:nvSpPr>
      <dsp:spPr>
        <a:xfrm>
          <a:off x="5508110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AB001-D0D9-B747-AE9F-D6680058C1B0}">
      <dsp:nvSpPr>
        <dsp:cNvPr id="0" name=""/>
        <dsp:cNvSpPr/>
      </dsp:nvSpPr>
      <dsp:spPr>
        <a:xfrm>
          <a:off x="6008730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Include anything that you think is important, such as details and main ideas.</a:t>
          </a:r>
        </a:p>
      </dsp:txBody>
      <dsp:txXfrm>
        <a:off x="6092527" y="1017524"/>
        <a:ext cx="4337991" cy="2693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88D92-FDB1-6E4C-9D2A-732D18B9937A}">
      <dsp:nvSpPr>
        <dsp:cNvPr id="0" name=""/>
        <dsp:cNvSpPr/>
      </dsp:nvSpPr>
      <dsp:spPr>
        <a:xfrm>
          <a:off x="1283" y="23849"/>
          <a:ext cx="4205213" cy="42052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Example to help visualize what kinds of things to include in a list:</a:t>
          </a:r>
        </a:p>
      </dsp:txBody>
      <dsp:txXfrm>
        <a:off x="617122" y="639688"/>
        <a:ext cx="2973535" cy="2973535"/>
      </dsp:txXfrm>
    </dsp:sp>
    <dsp:sp modelId="{B03D44AA-E358-7645-86CE-A17B4C34BF24}">
      <dsp:nvSpPr>
        <dsp:cNvPr id="0" name=""/>
        <dsp:cNvSpPr/>
      </dsp:nvSpPr>
      <dsp:spPr>
        <a:xfrm rot="5400000">
          <a:off x="4553426" y="1569265"/>
          <a:ext cx="1471824" cy="111438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BD3F8-647F-7642-AD2A-2837C46357EE}">
      <dsp:nvSpPr>
        <dsp:cNvPr id="0" name=""/>
        <dsp:cNvSpPr/>
      </dsp:nvSpPr>
      <dsp:spPr>
        <a:xfrm>
          <a:off x="6309103" y="23849"/>
          <a:ext cx="4205213" cy="4205213"/>
        </a:xfrm>
        <a:prstGeom prst="ellipse">
          <a:avLst/>
        </a:prstGeom>
        <a:solidFill>
          <a:schemeClr val="accent5">
            <a:hueOff val="1493851"/>
            <a:satOff val="6451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Chapter 1 is about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 girl who runs way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 girl who is lost on the tundra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An Eskimo girl.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 girl who tries to escape a traditional arranged marriage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Surviving the elements in an Alaskan winter.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 girl who is unhappy about decisions being made for her.</a:t>
          </a:r>
        </a:p>
      </dsp:txBody>
      <dsp:txXfrm>
        <a:off x="6924942" y="639688"/>
        <a:ext cx="2973535" cy="29735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85D91-662D-394C-8665-E49B61C67714}">
      <dsp:nvSpPr>
        <dsp:cNvPr id="0" name=""/>
        <dsp:cNvSpPr/>
      </dsp:nvSpPr>
      <dsp:spPr>
        <a:xfrm>
          <a:off x="1283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67E4E-9B84-404D-ABAF-E9CB9F735502}">
      <dsp:nvSpPr>
        <dsp:cNvPr id="0" name=""/>
        <dsp:cNvSpPr/>
      </dsp:nvSpPr>
      <dsp:spPr>
        <a:xfrm>
          <a:off x="501904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Review and Reflect: </a:t>
          </a:r>
        </a:p>
      </dsp:txBody>
      <dsp:txXfrm>
        <a:off x="585701" y="1017524"/>
        <a:ext cx="4337991" cy="2693452"/>
      </dsp:txXfrm>
    </dsp:sp>
    <dsp:sp modelId="{162B7CE3-71B8-F640-B051-01B0C03F5335}">
      <dsp:nvSpPr>
        <dsp:cNvPr id="0" name=""/>
        <dsp:cNvSpPr/>
      </dsp:nvSpPr>
      <dsp:spPr>
        <a:xfrm>
          <a:off x="5508110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AB001-D0D9-B747-AE9F-D6680058C1B0}">
      <dsp:nvSpPr>
        <dsp:cNvPr id="0" name=""/>
        <dsp:cNvSpPr/>
      </dsp:nvSpPr>
      <dsp:spPr>
        <a:xfrm>
          <a:off x="6008730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Does the list mirror what the essay was about? 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Do you need to add more? Condense ideas into a theme?</a:t>
          </a:r>
        </a:p>
      </dsp:txBody>
      <dsp:txXfrm>
        <a:off x="6092527" y="1017524"/>
        <a:ext cx="4337991" cy="26934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88D92-FDB1-6E4C-9D2A-732D18B9937A}">
      <dsp:nvSpPr>
        <dsp:cNvPr id="0" name=""/>
        <dsp:cNvSpPr/>
      </dsp:nvSpPr>
      <dsp:spPr>
        <a:xfrm>
          <a:off x="1283" y="23849"/>
          <a:ext cx="4205213" cy="42052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Example to help visualize how to winnow down a list:</a:t>
          </a:r>
        </a:p>
      </dsp:txBody>
      <dsp:txXfrm>
        <a:off x="617122" y="639688"/>
        <a:ext cx="2973535" cy="2973535"/>
      </dsp:txXfrm>
    </dsp:sp>
    <dsp:sp modelId="{B03D44AA-E358-7645-86CE-A17B4C34BF24}">
      <dsp:nvSpPr>
        <dsp:cNvPr id="0" name=""/>
        <dsp:cNvSpPr/>
      </dsp:nvSpPr>
      <dsp:spPr>
        <a:xfrm rot="5400000">
          <a:off x="4553426" y="1569265"/>
          <a:ext cx="1471824" cy="111438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BD3F8-647F-7642-AD2A-2837C46357EE}">
      <dsp:nvSpPr>
        <dsp:cNvPr id="0" name=""/>
        <dsp:cNvSpPr/>
      </dsp:nvSpPr>
      <dsp:spPr>
        <a:xfrm>
          <a:off x="6309103" y="23849"/>
          <a:ext cx="4205213" cy="4205213"/>
        </a:xfrm>
        <a:prstGeom prst="ellipse">
          <a:avLst/>
        </a:prstGeom>
        <a:solidFill>
          <a:schemeClr val="accent5">
            <a:hueOff val="1493851"/>
            <a:satOff val="6451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Chapter 1 is about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 girl who runs away and is lost on the Alaskan tundra over a winter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An Eskimo girl who tries to escape a traditional arranged marriage</a:t>
          </a:r>
        </a:p>
      </dsp:txBody>
      <dsp:txXfrm>
        <a:off x="6924942" y="639688"/>
        <a:ext cx="2973535" cy="29735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85D91-662D-394C-8665-E49B61C67714}">
      <dsp:nvSpPr>
        <dsp:cNvPr id="0" name=""/>
        <dsp:cNvSpPr/>
      </dsp:nvSpPr>
      <dsp:spPr>
        <a:xfrm>
          <a:off x="1283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67E4E-9B84-404D-ABAF-E9CB9F735502}">
      <dsp:nvSpPr>
        <dsp:cNvPr id="0" name=""/>
        <dsp:cNvSpPr/>
      </dsp:nvSpPr>
      <dsp:spPr>
        <a:xfrm>
          <a:off x="501904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Edit for key ideas and concepts: </a:t>
          </a:r>
        </a:p>
      </dsp:txBody>
      <dsp:txXfrm>
        <a:off x="585701" y="1017524"/>
        <a:ext cx="4337991" cy="2693452"/>
      </dsp:txXfrm>
    </dsp:sp>
    <dsp:sp modelId="{162B7CE3-71B8-F640-B051-01B0C03F5335}">
      <dsp:nvSpPr>
        <dsp:cNvPr id="0" name=""/>
        <dsp:cNvSpPr/>
      </dsp:nvSpPr>
      <dsp:spPr>
        <a:xfrm>
          <a:off x="5508110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AB001-D0D9-B747-AE9F-D6680058C1B0}">
      <dsp:nvSpPr>
        <dsp:cNvPr id="0" name=""/>
        <dsp:cNvSpPr/>
      </dsp:nvSpPr>
      <dsp:spPr>
        <a:xfrm>
          <a:off x="6008730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What</a:t>
          </a:r>
          <a:r>
            <a:rPr lang="en-US" sz="4300" kern="1200" baseline="0" dirty="0"/>
            <a:t> ideas are good but not part of the main idea? What details show what the essay was </a:t>
          </a:r>
          <a:r>
            <a:rPr lang="en-US" sz="4300" i="1" kern="1200" baseline="0" dirty="0"/>
            <a:t>really</a:t>
          </a:r>
          <a:r>
            <a:rPr lang="en-US" sz="4300" kern="1200" baseline="0" dirty="0"/>
            <a:t> about?</a:t>
          </a:r>
          <a:endParaRPr lang="en-US" sz="4300" kern="1200" dirty="0"/>
        </a:p>
      </dsp:txBody>
      <dsp:txXfrm>
        <a:off x="6092527" y="1017524"/>
        <a:ext cx="4337991" cy="26934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88D92-FDB1-6E4C-9D2A-732D18B9937A}">
      <dsp:nvSpPr>
        <dsp:cNvPr id="0" name=""/>
        <dsp:cNvSpPr/>
      </dsp:nvSpPr>
      <dsp:spPr>
        <a:xfrm>
          <a:off x="1283" y="23849"/>
          <a:ext cx="4205213" cy="42052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Example of getting at what the chapter was really about:</a:t>
          </a:r>
        </a:p>
      </dsp:txBody>
      <dsp:txXfrm>
        <a:off x="617122" y="639688"/>
        <a:ext cx="2973535" cy="2973535"/>
      </dsp:txXfrm>
    </dsp:sp>
    <dsp:sp modelId="{B03D44AA-E358-7645-86CE-A17B4C34BF24}">
      <dsp:nvSpPr>
        <dsp:cNvPr id="0" name=""/>
        <dsp:cNvSpPr/>
      </dsp:nvSpPr>
      <dsp:spPr>
        <a:xfrm rot="5400000">
          <a:off x="4553426" y="1569265"/>
          <a:ext cx="1471824" cy="111438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BD3F8-647F-7642-AD2A-2837C46357EE}">
      <dsp:nvSpPr>
        <dsp:cNvPr id="0" name=""/>
        <dsp:cNvSpPr/>
      </dsp:nvSpPr>
      <dsp:spPr>
        <a:xfrm>
          <a:off x="6309103" y="23849"/>
          <a:ext cx="4205213" cy="4205213"/>
        </a:xfrm>
        <a:prstGeom prst="ellipse">
          <a:avLst/>
        </a:prstGeom>
        <a:solidFill>
          <a:schemeClr val="accent5">
            <a:hueOff val="1493851"/>
            <a:satOff val="6451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Chapter 1 is about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 girl struggling with cultural identity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 girl learning to confront difficult choices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A girl struggling with gender roles</a:t>
          </a:r>
        </a:p>
      </dsp:txBody>
      <dsp:txXfrm>
        <a:off x="6924942" y="639688"/>
        <a:ext cx="2973535" cy="29735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85D91-662D-394C-8665-E49B61C67714}">
      <dsp:nvSpPr>
        <dsp:cNvPr id="0" name=""/>
        <dsp:cNvSpPr/>
      </dsp:nvSpPr>
      <dsp:spPr>
        <a:xfrm>
          <a:off x="1283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67E4E-9B84-404D-ABAF-E9CB9F735502}">
      <dsp:nvSpPr>
        <dsp:cNvPr id="0" name=""/>
        <dsp:cNvSpPr/>
      </dsp:nvSpPr>
      <dsp:spPr>
        <a:xfrm>
          <a:off x="501904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Craft a two-sentence summary:</a:t>
          </a:r>
        </a:p>
      </dsp:txBody>
      <dsp:txXfrm>
        <a:off x="585701" y="1017524"/>
        <a:ext cx="4337991" cy="2693452"/>
      </dsp:txXfrm>
    </dsp:sp>
    <dsp:sp modelId="{162B7CE3-71B8-F640-B051-01B0C03F5335}">
      <dsp:nvSpPr>
        <dsp:cNvPr id="0" name=""/>
        <dsp:cNvSpPr/>
      </dsp:nvSpPr>
      <dsp:spPr>
        <a:xfrm>
          <a:off x="5508110" y="458137"/>
          <a:ext cx="4505585" cy="2861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AB001-D0D9-B747-AE9F-D6680058C1B0}">
      <dsp:nvSpPr>
        <dsp:cNvPr id="0" name=""/>
        <dsp:cNvSpPr/>
      </dsp:nvSpPr>
      <dsp:spPr>
        <a:xfrm>
          <a:off x="6008730" y="93372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Synthesize main ideas into a summary.</a:t>
          </a:r>
        </a:p>
      </dsp:txBody>
      <dsp:txXfrm>
        <a:off x="6092527" y="1017524"/>
        <a:ext cx="4337991" cy="26934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88D92-FDB1-6E4C-9D2A-732D18B9937A}">
      <dsp:nvSpPr>
        <dsp:cNvPr id="0" name=""/>
        <dsp:cNvSpPr/>
      </dsp:nvSpPr>
      <dsp:spPr>
        <a:xfrm>
          <a:off x="1283" y="23849"/>
          <a:ext cx="4205213" cy="42052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Example of a two-sentence summary of the key ideas and concepts of a reading:</a:t>
          </a:r>
        </a:p>
      </dsp:txBody>
      <dsp:txXfrm>
        <a:off x="617122" y="639688"/>
        <a:ext cx="2973535" cy="2973535"/>
      </dsp:txXfrm>
    </dsp:sp>
    <dsp:sp modelId="{B03D44AA-E358-7645-86CE-A17B4C34BF24}">
      <dsp:nvSpPr>
        <dsp:cNvPr id="0" name=""/>
        <dsp:cNvSpPr/>
      </dsp:nvSpPr>
      <dsp:spPr>
        <a:xfrm rot="5400000">
          <a:off x="4553426" y="1569265"/>
          <a:ext cx="1471824" cy="1114381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BD3F8-647F-7642-AD2A-2837C46357EE}">
      <dsp:nvSpPr>
        <dsp:cNvPr id="0" name=""/>
        <dsp:cNvSpPr/>
      </dsp:nvSpPr>
      <dsp:spPr>
        <a:xfrm>
          <a:off x="6309103" y="23849"/>
          <a:ext cx="4205213" cy="4205213"/>
        </a:xfrm>
        <a:prstGeom prst="ellipse">
          <a:avLst/>
        </a:prstGeom>
        <a:solidFill>
          <a:schemeClr val="accent5">
            <a:hueOff val="1493851"/>
            <a:satOff val="6451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Julie is a girl of Eskimo ancestry who is learning to confront difficult cultural choices. To avoid the Eskimo tradition of an arranged marriage, she runs away into the vast Alaskan tundra.</a:t>
          </a:r>
        </a:p>
      </dsp:txBody>
      <dsp:txXfrm>
        <a:off x="6924942" y="639688"/>
        <a:ext cx="2973535" cy="2973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3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7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3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3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1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7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5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8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0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9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B3D2C-6BDE-496E-B122-507644990E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37611" r="-1" b="17378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657225 w 10515600"/>
              <a:gd name="connsiteY1" fmla="*/ 0 h 5416094"/>
              <a:gd name="connsiteX2" fmla="*/ 1419606 w 10515600"/>
              <a:gd name="connsiteY2" fmla="*/ 0 h 5416094"/>
              <a:gd name="connsiteX3" fmla="*/ 2181987 w 10515600"/>
              <a:gd name="connsiteY3" fmla="*/ 0 h 5416094"/>
              <a:gd name="connsiteX4" fmla="*/ 3049524 w 10515600"/>
              <a:gd name="connsiteY4" fmla="*/ 0 h 5416094"/>
              <a:gd name="connsiteX5" fmla="*/ 3706749 w 10515600"/>
              <a:gd name="connsiteY5" fmla="*/ 0 h 5416094"/>
              <a:gd name="connsiteX6" fmla="*/ 4469130 w 10515600"/>
              <a:gd name="connsiteY6" fmla="*/ 0 h 5416094"/>
              <a:gd name="connsiteX7" fmla="*/ 5126355 w 10515600"/>
              <a:gd name="connsiteY7" fmla="*/ 0 h 5416094"/>
              <a:gd name="connsiteX8" fmla="*/ 5783580 w 10515600"/>
              <a:gd name="connsiteY8" fmla="*/ 0 h 5416094"/>
              <a:gd name="connsiteX9" fmla="*/ 6440805 w 10515600"/>
              <a:gd name="connsiteY9" fmla="*/ 0 h 5416094"/>
              <a:gd name="connsiteX10" fmla="*/ 6782562 w 10515600"/>
              <a:gd name="connsiteY10" fmla="*/ 0 h 5416094"/>
              <a:gd name="connsiteX11" fmla="*/ 7544943 w 10515600"/>
              <a:gd name="connsiteY11" fmla="*/ 0 h 5416094"/>
              <a:gd name="connsiteX12" fmla="*/ 7886700 w 10515600"/>
              <a:gd name="connsiteY12" fmla="*/ 0 h 5416094"/>
              <a:gd name="connsiteX13" fmla="*/ 8543925 w 10515600"/>
              <a:gd name="connsiteY13" fmla="*/ 0 h 5416094"/>
              <a:gd name="connsiteX14" fmla="*/ 9411462 w 10515600"/>
              <a:gd name="connsiteY14" fmla="*/ 0 h 5416094"/>
              <a:gd name="connsiteX15" fmla="*/ 10515600 w 10515600"/>
              <a:gd name="connsiteY15" fmla="*/ 0 h 5416094"/>
              <a:gd name="connsiteX16" fmla="*/ 10515600 w 10515600"/>
              <a:gd name="connsiteY16" fmla="*/ 731173 h 5416094"/>
              <a:gd name="connsiteX17" fmla="*/ 10515600 w 10515600"/>
              <a:gd name="connsiteY17" fmla="*/ 1299863 h 5416094"/>
              <a:gd name="connsiteX18" fmla="*/ 10515600 w 10515600"/>
              <a:gd name="connsiteY18" fmla="*/ 1868552 h 5416094"/>
              <a:gd name="connsiteX19" fmla="*/ 10515600 w 10515600"/>
              <a:gd name="connsiteY19" fmla="*/ 2545564 h 5416094"/>
              <a:gd name="connsiteX20" fmla="*/ 10515600 w 10515600"/>
              <a:gd name="connsiteY20" fmla="*/ 3222576 h 5416094"/>
              <a:gd name="connsiteX21" fmla="*/ 10515600 w 10515600"/>
              <a:gd name="connsiteY21" fmla="*/ 3845427 h 5416094"/>
              <a:gd name="connsiteX22" fmla="*/ 10515600 w 10515600"/>
              <a:gd name="connsiteY22" fmla="*/ 4630760 h 5416094"/>
              <a:gd name="connsiteX23" fmla="*/ 10515600 w 10515600"/>
              <a:gd name="connsiteY23" fmla="*/ 5416094 h 5416094"/>
              <a:gd name="connsiteX24" fmla="*/ 9648063 w 10515600"/>
              <a:gd name="connsiteY24" fmla="*/ 5416094 h 5416094"/>
              <a:gd name="connsiteX25" fmla="*/ 8885682 w 10515600"/>
              <a:gd name="connsiteY25" fmla="*/ 5416094 h 5416094"/>
              <a:gd name="connsiteX26" fmla="*/ 8543925 w 10515600"/>
              <a:gd name="connsiteY26" fmla="*/ 5416094 h 5416094"/>
              <a:gd name="connsiteX27" fmla="*/ 7676388 w 10515600"/>
              <a:gd name="connsiteY27" fmla="*/ 5416094 h 5416094"/>
              <a:gd name="connsiteX28" fmla="*/ 7124319 w 10515600"/>
              <a:gd name="connsiteY28" fmla="*/ 5416094 h 5416094"/>
              <a:gd name="connsiteX29" fmla="*/ 6361938 w 10515600"/>
              <a:gd name="connsiteY29" fmla="*/ 5416094 h 5416094"/>
              <a:gd name="connsiteX30" fmla="*/ 6020181 w 10515600"/>
              <a:gd name="connsiteY30" fmla="*/ 5416094 h 5416094"/>
              <a:gd name="connsiteX31" fmla="*/ 5152644 w 10515600"/>
              <a:gd name="connsiteY31" fmla="*/ 5416094 h 5416094"/>
              <a:gd name="connsiteX32" fmla="*/ 4600575 w 10515600"/>
              <a:gd name="connsiteY32" fmla="*/ 5416094 h 5416094"/>
              <a:gd name="connsiteX33" fmla="*/ 3943350 w 10515600"/>
              <a:gd name="connsiteY33" fmla="*/ 5416094 h 5416094"/>
              <a:gd name="connsiteX34" fmla="*/ 3496437 w 10515600"/>
              <a:gd name="connsiteY34" fmla="*/ 5416094 h 5416094"/>
              <a:gd name="connsiteX35" fmla="*/ 2734056 w 10515600"/>
              <a:gd name="connsiteY35" fmla="*/ 5416094 h 5416094"/>
              <a:gd name="connsiteX36" fmla="*/ 1866519 w 10515600"/>
              <a:gd name="connsiteY36" fmla="*/ 5416094 h 5416094"/>
              <a:gd name="connsiteX37" fmla="*/ 1314450 w 10515600"/>
              <a:gd name="connsiteY37" fmla="*/ 5416094 h 5416094"/>
              <a:gd name="connsiteX38" fmla="*/ 0 w 10515600"/>
              <a:gd name="connsiteY38" fmla="*/ 5416094 h 5416094"/>
              <a:gd name="connsiteX39" fmla="*/ 0 w 10515600"/>
              <a:gd name="connsiteY39" fmla="*/ 4739082 h 5416094"/>
              <a:gd name="connsiteX40" fmla="*/ 0 w 10515600"/>
              <a:gd name="connsiteY40" fmla="*/ 4062071 h 5416094"/>
              <a:gd name="connsiteX41" fmla="*/ 0 w 10515600"/>
              <a:gd name="connsiteY41" fmla="*/ 3330898 h 5416094"/>
              <a:gd name="connsiteX42" fmla="*/ 0 w 10515600"/>
              <a:gd name="connsiteY42" fmla="*/ 2653886 h 5416094"/>
              <a:gd name="connsiteX43" fmla="*/ 0 w 10515600"/>
              <a:gd name="connsiteY43" fmla="*/ 1922713 h 5416094"/>
              <a:gd name="connsiteX44" fmla="*/ 0 w 10515600"/>
              <a:gd name="connsiteY44" fmla="*/ 1191541 h 5416094"/>
              <a:gd name="connsiteX45" fmla="*/ 0 w 10515600"/>
              <a:gd name="connsiteY45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515600" h="5416094" fill="none" extrusionOk="0">
                <a:moveTo>
                  <a:pt x="0" y="0"/>
                </a:moveTo>
                <a:cubicBezTo>
                  <a:pt x="177150" y="-2233"/>
                  <a:pt x="437740" y="9549"/>
                  <a:pt x="657225" y="0"/>
                </a:cubicBezTo>
                <a:cubicBezTo>
                  <a:pt x="876711" y="-9549"/>
                  <a:pt x="1120002" y="4103"/>
                  <a:pt x="1419606" y="0"/>
                </a:cubicBezTo>
                <a:cubicBezTo>
                  <a:pt x="1719210" y="-4103"/>
                  <a:pt x="1938104" y="16641"/>
                  <a:pt x="2181987" y="0"/>
                </a:cubicBezTo>
                <a:cubicBezTo>
                  <a:pt x="2425870" y="-16641"/>
                  <a:pt x="2669395" y="-9276"/>
                  <a:pt x="3049524" y="0"/>
                </a:cubicBezTo>
                <a:cubicBezTo>
                  <a:pt x="3429653" y="9276"/>
                  <a:pt x="3553691" y="29352"/>
                  <a:pt x="3706749" y="0"/>
                </a:cubicBezTo>
                <a:cubicBezTo>
                  <a:pt x="3859808" y="-29352"/>
                  <a:pt x="4111295" y="-6375"/>
                  <a:pt x="4469130" y="0"/>
                </a:cubicBezTo>
                <a:cubicBezTo>
                  <a:pt x="4826965" y="6375"/>
                  <a:pt x="4916661" y="-30390"/>
                  <a:pt x="5126355" y="0"/>
                </a:cubicBezTo>
                <a:cubicBezTo>
                  <a:pt x="5336049" y="30390"/>
                  <a:pt x="5578402" y="-7004"/>
                  <a:pt x="5783580" y="0"/>
                </a:cubicBezTo>
                <a:cubicBezTo>
                  <a:pt x="5988759" y="7004"/>
                  <a:pt x="6270371" y="29583"/>
                  <a:pt x="6440805" y="0"/>
                </a:cubicBezTo>
                <a:cubicBezTo>
                  <a:pt x="6611240" y="-29583"/>
                  <a:pt x="6667725" y="8173"/>
                  <a:pt x="6782562" y="0"/>
                </a:cubicBezTo>
                <a:cubicBezTo>
                  <a:pt x="6897399" y="-8173"/>
                  <a:pt x="7375754" y="-24084"/>
                  <a:pt x="7544943" y="0"/>
                </a:cubicBezTo>
                <a:cubicBezTo>
                  <a:pt x="7714132" y="24084"/>
                  <a:pt x="7790780" y="5607"/>
                  <a:pt x="7886700" y="0"/>
                </a:cubicBezTo>
                <a:cubicBezTo>
                  <a:pt x="7982620" y="-5607"/>
                  <a:pt x="8404356" y="28301"/>
                  <a:pt x="8543925" y="0"/>
                </a:cubicBezTo>
                <a:cubicBezTo>
                  <a:pt x="8683495" y="-28301"/>
                  <a:pt x="9088340" y="-5992"/>
                  <a:pt x="9411462" y="0"/>
                </a:cubicBezTo>
                <a:cubicBezTo>
                  <a:pt x="9734584" y="5992"/>
                  <a:pt x="10083951" y="22703"/>
                  <a:pt x="10515600" y="0"/>
                </a:cubicBezTo>
                <a:cubicBezTo>
                  <a:pt x="10497934" y="171001"/>
                  <a:pt x="10537777" y="498242"/>
                  <a:pt x="10515600" y="731173"/>
                </a:cubicBezTo>
                <a:cubicBezTo>
                  <a:pt x="10493423" y="964104"/>
                  <a:pt x="10516932" y="1174374"/>
                  <a:pt x="10515600" y="1299863"/>
                </a:cubicBezTo>
                <a:cubicBezTo>
                  <a:pt x="10514269" y="1425352"/>
                  <a:pt x="10522086" y="1677469"/>
                  <a:pt x="10515600" y="1868552"/>
                </a:cubicBezTo>
                <a:cubicBezTo>
                  <a:pt x="10509114" y="2059635"/>
                  <a:pt x="10499452" y="2266556"/>
                  <a:pt x="10515600" y="2545564"/>
                </a:cubicBezTo>
                <a:cubicBezTo>
                  <a:pt x="10531748" y="2824572"/>
                  <a:pt x="10506359" y="3046060"/>
                  <a:pt x="10515600" y="3222576"/>
                </a:cubicBezTo>
                <a:cubicBezTo>
                  <a:pt x="10524841" y="3399092"/>
                  <a:pt x="10507180" y="3536552"/>
                  <a:pt x="10515600" y="3845427"/>
                </a:cubicBezTo>
                <a:cubicBezTo>
                  <a:pt x="10524020" y="4154302"/>
                  <a:pt x="10505750" y="4362578"/>
                  <a:pt x="10515600" y="4630760"/>
                </a:cubicBezTo>
                <a:cubicBezTo>
                  <a:pt x="10525450" y="4898942"/>
                  <a:pt x="10492122" y="5233505"/>
                  <a:pt x="10515600" y="5416094"/>
                </a:cubicBezTo>
                <a:cubicBezTo>
                  <a:pt x="10321022" y="5373763"/>
                  <a:pt x="9841056" y="5373781"/>
                  <a:pt x="9648063" y="5416094"/>
                </a:cubicBezTo>
                <a:cubicBezTo>
                  <a:pt x="9455070" y="5458407"/>
                  <a:pt x="9225135" y="5428993"/>
                  <a:pt x="8885682" y="5416094"/>
                </a:cubicBezTo>
                <a:cubicBezTo>
                  <a:pt x="8546229" y="5403195"/>
                  <a:pt x="8660252" y="5403063"/>
                  <a:pt x="8543925" y="5416094"/>
                </a:cubicBezTo>
                <a:cubicBezTo>
                  <a:pt x="8427598" y="5429125"/>
                  <a:pt x="8066747" y="5419630"/>
                  <a:pt x="7676388" y="5416094"/>
                </a:cubicBezTo>
                <a:cubicBezTo>
                  <a:pt x="7286029" y="5412558"/>
                  <a:pt x="7286084" y="5427534"/>
                  <a:pt x="7124319" y="5416094"/>
                </a:cubicBezTo>
                <a:cubicBezTo>
                  <a:pt x="6962554" y="5404654"/>
                  <a:pt x="6638960" y="5390930"/>
                  <a:pt x="6361938" y="5416094"/>
                </a:cubicBezTo>
                <a:cubicBezTo>
                  <a:pt x="6084916" y="5441258"/>
                  <a:pt x="6131919" y="5418087"/>
                  <a:pt x="6020181" y="5416094"/>
                </a:cubicBezTo>
                <a:cubicBezTo>
                  <a:pt x="5908443" y="5414101"/>
                  <a:pt x="5558871" y="5407232"/>
                  <a:pt x="5152644" y="5416094"/>
                </a:cubicBezTo>
                <a:cubicBezTo>
                  <a:pt x="4746417" y="5424956"/>
                  <a:pt x="4798774" y="5402919"/>
                  <a:pt x="4600575" y="5416094"/>
                </a:cubicBezTo>
                <a:cubicBezTo>
                  <a:pt x="4402376" y="5429269"/>
                  <a:pt x="4180360" y="5402655"/>
                  <a:pt x="3943350" y="5416094"/>
                </a:cubicBezTo>
                <a:cubicBezTo>
                  <a:pt x="3706340" y="5429533"/>
                  <a:pt x="3658445" y="5419171"/>
                  <a:pt x="3496437" y="5416094"/>
                </a:cubicBezTo>
                <a:cubicBezTo>
                  <a:pt x="3334429" y="5413017"/>
                  <a:pt x="3010124" y="5399344"/>
                  <a:pt x="2734056" y="5416094"/>
                </a:cubicBezTo>
                <a:cubicBezTo>
                  <a:pt x="2457988" y="5432844"/>
                  <a:pt x="2236739" y="5427521"/>
                  <a:pt x="1866519" y="5416094"/>
                </a:cubicBezTo>
                <a:cubicBezTo>
                  <a:pt x="1496299" y="5404667"/>
                  <a:pt x="1510850" y="5404957"/>
                  <a:pt x="1314450" y="5416094"/>
                </a:cubicBezTo>
                <a:cubicBezTo>
                  <a:pt x="1118050" y="5427231"/>
                  <a:pt x="570195" y="5429560"/>
                  <a:pt x="0" y="5416094"/>
                </a:cubicBezTo>
                <a:cubicBezTo>
                  <a:pt x="-26608" y="5186086"/>
                  <a:pt x="-30817" y="5026509"/>
                  <a:pt x="0" y="4739082"/>
                </a:cubicBezTo>
                <a:cubicBezTo>
                  <a:pt x="30817" y="4451655"/>
                  <a:pt x="30406" y="4379302"/>
                  <a:pt x="0" y="4062071"/>
                </a:cubicBezTo>
                <a:cubicBezTo>
                  <a:pt x="-30406" y="3744840"/>
                  <a:pt x="16937" y="3655631"/>
                  <a:pt x="0" y="3330898"/>
                </a:cubicBezTo>
                <a:cubicBezTo>
                  <a:pt x="-16937" y="3006165"/>
                  <a:pt x="-2848" y="2928355"/>
                  <a:pt x="0" y="2653886"/>
                </a:cubicBezTo>
                <a:cubicBezTo>
                  <a:pt x="2848" y="2379417"/>
                  <a:pt x="-4508" y="2270960"/>
                  <a:pt x="0" y="1922713"/>
                </a:cubicBezTo>
                <a:cubicBezTo>
                  <a:pt x="4508" y="1574466"/>
                  <a:pt x="-7038" y="1405929"/>
                  <a:pt x="0" y="1191541"/>
                </a:cubicBezTo>
                <a:cubicBezTo>
                  <a:pt x="7038" y="977153"/>
                  <a:pt x="-53038" y="292447"/>
                  <a:pt x="0" y="0"/>
                </a:cubicBezTo>
                <a:close/>
              </a:path>
              <a:path w="10515600" h="5416094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5715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2037F1-1BA4-9B4A-9FB1-DF6C53731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Summarizing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6D972-87F0-E94F-89A7-F4B6D0365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This is about/This is </a:t>
            </a:r>
            <a:r>
              <a:rPr lang="en-US" sz="3200" i="1" dirty="0">
                <a:solidFill>
                  <a:schemeClr val="bg1"/>
                </a:solidFill>
              </a:rPr>
              <a:t>really</a:t>
            </a:r>
            <a:r>
              <a:rPr lang="en-US" sz="3200" dirty="0">
                <a:solidFill>
                  <a:schemeClr val="bg1"/>
                </a:solidFill>
              </a:rPr>
              <a:t> about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RDG 1300.P53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79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65D32-251F-494C-8BB9-3C119CDA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F032B9-C08A-48C9-9DCE-2C3E603D7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250834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21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9319C5-4A82-0044-80C4-33EABEF7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0114E73-BF2F-4B09-973C-396DC6550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04820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04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9319C5-4A82-0044-80C4-33EABEF7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0114E73-BF2F-4B09-973C-396DC6550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284799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546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65D32-251F-494C-8BB9-3C119CDA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F032B9-C08A-48C9-9DCE-2C3E603D7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527797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953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9319C5-4A82-0044-80C4-33EABEF7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0114E73-BF2F-4B09-973C-396DC6550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204819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39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65D32-251F-494C-8BB9-3C119CDA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F032B9-C08A-48C9-9DCE-2C3E603D7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956546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4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9319C5-4A82-0044-80C4-33EABEF7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0114E73-BF2F-4B09-973C-396DC6550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544498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7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65D32-251F-494C-8BB9-3C119CDAB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F032B9-C08A-48C9-9DCE-2C3E603D71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616289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16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9319C5-4A82-0044-80C4-33EABEF7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solidFill>
                  <a:srgbClr val="A2A641"/>
                </a:solidFill>
              </a:rPr>
              <a:t>This is about/This is </a:t>
            </a:r>
            <a:r>
              <a:rPr lang="en-US" sz="5000" i="1" dirty="0">
                <a:solidFill>
                  <a:srgbClr val="A2A641"/>
                </a:solidFill>
              </a:rPr>
              <a:t>really</a:t>
            </a:r>
            <a:r>
              <a:rPr lang="en-US" sz="5000" dirty="0">
                <a:solidFill>
                  <a:srgbClr val="A2A641"/>
                </a:solidFill>
              </a:rPr>
              <a:t> about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0114E73-BF2F-4B09-973C-396DC6550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614686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71691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24412B"/>
      </a:dk2>
      <a:lt2>
        <a:srgbClr val="E7E7EC"/>
      </a:lt2>
      <a:accent1>
        <a:srgbClr val="A2A641"/>
      </a:accent1>
      <a:accent2>
        <a:srgbClr val="7AAF3A"/>
      </a:accent2>
      <a:accent3>
        <a:srgbClr val="55B547"/>
      </a:accent3>
      <a:accent4>
        <a:srgbClr val="3BB15D"/>
      </a:accent4>
      <a:accent5>
        <a:srgbClr val="46B292"/>
      </a:accent5>
      <a:accent6>
        <a:srgbClr val="3BA3B1"/>
      </a:accent6>
      <a:hlink>
        <a:srgbClr val="7E7AD2"/>
      </a:hlink>
      <a:folHlink>
        <a:srgbClr val="848484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F5E750645F3419358299AAE16F47F" ma:contentTypeVersion="7" ma:contentTypeDescription="Create a new document." ma:contentTypeScope="" ma:versionID="c521748ff10f162394400b67d2ca604a">
  <xsd:schema xmlns:xsd="http://www.w3.org/2001/XMLSchema" xmlns:xs="http://www.w3.org/2001/XMLSchema" xmlns:p="http://schemas.microsoft.com/office/2006/metadata/properties" xmlns:ns2="04d60191-ba73-40df-ad8d-371f42ce9f58" targetNamespace="http://schemas.microsoft.com/office/2006/metadata/properties" ma:root="true" ma:fieldsID="85d83e5f9c2a2e631cb88b7d73434355" ns2:_="">
    <xsd:import namespace="04d60191-ba73-40df-ad8d-371f42ce9f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60191-ba73-40df-ad8d-371f42ce9f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056741-04FB-4DF2-B89C-FFF360EC07D0}"/>
</file>

<file path=customXml/itemProps2.xml><?xml version="1.0" encoding="utf-8"?>
<ds:datastoreItem xmlns:ds="http://schemas.openxmlformats.org/officeDocument/2006/customXml" ds:itemID="{FD0B0FDF-06E3-4C06-9B29-1AC0D2F64EB8}"/>
</file>

<file path=customXml/itemProps3.xml><?xml version="1.0" encoding="utf-8"?>
<ds:datastoreItem xmlns:ds="http://schemas.openxmlformats.org/officeDocument/2006/customXml" ds:itemID="{010F8D1E-C7FB-41DA-93A5-8076A61FAF02}"/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405</Words>
  <Application>Microsoft Macintosh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Modern Love</vt:lpstr>
      <vt:lpstr>The Hand</vt:lpstr>
      <vt:lpstr>SketchyVTI</vt:lpstr>
      <vt:lpstr>Summarizing</vt:lpstr>
      <vt:lpstr>This is about/This is really about</vt:lpstr>
      <vt:lpstr>This is about/This is really about</vt:lpstr>
      <vt:lpstr>This is about/This is really about</vt:lpstr>
      <vt:lpstr>This is about/This is really about</vt:lpstr>
      <vt:lpstr>This is about/This is really about</vt:lpstr>
      <vt:lpstr>This is about/This is really about</vt:lpstr>
      <vt:lpstr>This is about/This is really about</vt:lpstr>
      <vt:lpstr>This is about/This is really about</vt:lpstr>
      <vt:lpstr>This is about/This is really about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Summarizing</dc:title>
  <dc:creator>McGee, Barrie E</dc:creator>
  <cp:lastModifiedBy>McGee, Barrie E</cp:lastModifiedBy>
  <cp:revision>3</cp:revision>
  <dcterms:created xsi:type="dcterms:W3CDTF">2020-04-06T19:39:48Z</dcterms:created>
  <dcterms:modified xsi:type="dcterms:W3CDTF">2020-04-06T20:03:06Z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0x010100606F5E750645F3419358299AAE16F47F</vt:lpwstr>
  </property>
</Properties>
</file>