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4"/>
  </p:sldMasterIdLst>
  <p:sldIdLst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D22F"/>
    <a:srgbClr val="2E3722"/>
    <a:srgbClr val="5CC6D6"/>
    <a:srgbClr val="344529"/>
    <a:srgbClr val="2B3922"/>
    <a:srgbClr val="FCF7F1"/>
    <a:srgbClr val="B8D233"/>
    <a:srgbClr val="F03F2B"/>
    <a:srgbClr val="3488A0"/>
    <a:srgbClr val="5790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1" autoAdjust="0"/>
    <p:restoredTop sz="94619" autoAdjust="0"/>
  </p:normalViewPr>
  <p:slideViewPr>
    <p:cSldViewPr snapToGrid="0">
      <p:cViewPr varScale="1">
        <p:scale>
          <a:sx n="78" d="100"/>
          <a:sy n="78" d="100"/>
        </p:scale>
        <p:origin x="77" y="52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9/1/2020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770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9/1/2020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708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9/1/2020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071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9/1/2020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672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9/1/2020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960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9/1/2020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413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9/1/2020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247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9/1/2020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602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9/1/2020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8223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9/1/2020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577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65" r:id="rId5"/>
    <p:sldLayoutId id="2147483671" r:id="rId6"/>
    <p:sldLayoutId id="2147483672" r:id="rId7"/>
    <p:sldLayoutId id="2147483662" r:id="rId8"/>
    <p:sldLayoutId id="2147483663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get.adobe.com/reader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bstract image">
            <a:extLst>
              <a:ext uri="{FF2B5EF4-FFF2-40B4-BE49-F238E27FC236}">
                <a16:creationId xmlns:a16="http://schemas.microsoft.com/office/drawing/2014/main" id="{8045422F-7258-40AC-BD2E-2469AA4489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2" name="Rectangle 81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5067" y="1808532"/>
            <a:ext cx="5452527" cy="324093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61010" y="1975104"/>
            <a:ext cx="5120640" cy="290779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33793" y="2355458"/>
            <a:ext cx="4775075" cy="1630907"/>
          </a:xfrm>
        </p:spPr>
        <p:txBody>
          <a:bodyPr>
            <a:normAutofit fontScale="90000"/>
          </a:bodyPr>
          <a:lstStyle/>
          <a:p>
            <a:r>
              <a:rPr lang="en-US" sz="4400" dirty="0">
                <a:solidFill>
                  <a:schemeClr val="tx1"/>
                </a:solidFill>
              </a:rPr>
              <a:t>Using ADOBE Reader to Annotate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722DDC-8EEE-4A06-8DFE-B44871EA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33793" y="4107302"/>
            <a:ext cx="4775075" cy="559656"/>
          </a:xfrm>
        </p:spPr>
        <p:txBody>
          <a:bodyPr>
            <a:normAutofit fontScale="77500" lnSpcReduction="20000"/>
          </a:bodyPr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</a:rPr>
              <a:t>KBECK</a:t>
            </a:r>
          </a:p>
          <a:p>
            <a:pPr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</a:rPr>
              <a:t>Texas State University, 2020</a:t>
            </a:r>
          </a:p>
        </p:txBody>
      </p:sp>
    </p:spTree>
    <p:extLst>
      <p:ext uri="{BB962C8B-B14F-4D97-AF65-F5344CB8AC3E}">
        <p14:creationId xmlns:p14="http://schemas.microsoft.com/office/powerpoint/2010/main" val="25842807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934BC-9A2F-43A4-B447-F89FE2083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most common tools: Highlighting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0C01C4-E041-4401-ADBA-A2376A8A7A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8600" y="1823694"/>
            <a:ext cx="8572500" cy="4464844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40A119E0-6879-47EE-B785-1CD85CE3F9A1}"/>
              </a:ext>
            </a:extLst>
          </p:cNvPr>
          <p:cNvSpPr/>
          <p:nvPr/>
        </p:nvSpPr>
        <p:spPr>
          <a:xfrm>
            <a:off x="7594600" y="1562100"/>
            <a:ext cx="1358900" cy="1524000"/>
          </a:xfrm>
          <a:prstGeom prst="ellipse">
            <a:avLst/>
          </a:prstGeom>
          <a:noFill/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108BA85-DDAB-4B10-88D1-DBD03C05CBA3}"/>
              </a:ext>
            </a:extLst>
          </p:cNvPr>
          <p:cNvSpPr/>
          <p:nvPr/>
        </p:nvSpPr>
        <p:spPr>
          <a:xfrm>
            <a:off x="5406916" y="3352420"/>
            <a:ext cx="1206500" cy="1115112"/>
          </a:xfrm>
          <a:prstGeom prst="ellipse">
            <a:avLst/>
          </a:prstGeom>
          <a:noFill/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A81E094-CEEF-4036-99A3-66E7A1A92611}"/>
              </a:ext>
            </a:extLst>
          </p:cNvPr>
          <p:cNvSpPr/>
          <p:nvPr/>
        </p:nvSpPr>
        <p:spPr>
          <a:xfrm>
            <a:off x="7954297" y="3352420"/>
            <a:ext cx="3736258" cy="2114315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2E3722"/>
                </a:solidFill>
              </a:rPr>
              <a:t>Depending on the quality of the *.pdf, you will find that sometimes it is much easier to highlight.</a:t>
            </a:r>
          </a:p>
        </p:txBody>
      </p:sp>
    </p:spTree>
    <p:extLst>
      <p:ext uri="{BB962C8B-B14F-4D97-AF65-F5344CB8AC3E}">
        <p14:creationId xmlns:p14="http://schemas.microsoft.com/office/powerpoint/2010/main" val="1574511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934BC-9A2F-43A4-B447-F89FE2083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most common tools: Notes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467BE19-2ADB-4FBD-BE50-230DAA6C09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201" y="1729658"/>
            <a:ext cx="6872200" cy="4587348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B04D4E57-F299-4C44-A26A-7A8831849AFE}"/>
              </a:ext>
            </a:extLst>
          </p:cNvPr>
          <p:cNvSpPr/>
          <p:nvPr/>
        </p:nvSpPr>
        <p:spPr>
          <a:xfrm>
            <a:off x="4114800" y="1651000"/>
            <a:ext cx="1206500" cy="1016000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826D31E-645F-4297-9E32-B386BEC22A60}"/>
              </a:ext>
            </a:extLst>
          </p:cNvPr>
          <p:cNvSpPr txBox="1"/>
          <p:nvPr/>
        </p:nvSpPr>
        <p:spPr>
          <a:xfrm>
            <a:off x="7993626" y="2644880"/>
            <a:ext cx="348717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Click on the icon that looks like a conversation bubble.</a:t>
            </a:r>
            <a:br>
              <a:rPr lang="en-US" dirty="0"/>
            </a:b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Enter your notes.</a:t>
            </a:r>
            <a:br>
              <a:rPr lang="en-US" dirty="0"/>
            </a:b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Note: </a:t>
            </a:r>
            <a:r>
              <a:rPr lang="en-US" dirty="0"/>
              <a:t>When you click elsewhere in the document, the text box will close. Click on the bubble that has been created to show your notes.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DAF112E-F4B2-4F26-8344-704B5BFB0FFA}"/>
              </a:ext>
            </a:extLst>
          </p:cNvPr>
          <p:cNvCxnSpPr/>
          <p:nvPr/>
        </p:nvCxnSpPr>
        <p:spPr>
          <a:xfrm flipH="1" flipV="1">
            <a:off x="5506065" y="2320413"/>
            <a:ext cx="2762864" cy="521110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59EFC5B-13DD-483F-88DC-90076D06873B}"/>
              </a:ext>
            </a:extLst>
          </p:cNvPr>
          <p:cNvCxnSpPr/>
          <p:nvPr/>
        </p:nvCxnSpPr>
        <p:spPr>
          <a:xfrm flipH="1" flipV="1">
            <a:off x="3401961" y="3657600"/>
            <a:ext cx="4866968" cy="1956619"/>
          </a:xfrm>
          <a:prstGeom prst="straightConnector1">
            <a:avLst/>
          </a:prstGeom>
          <a:ln w="57150">
            <a:solidFill>
              <a:srgbClr val="F8D22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80611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4A3F0-C839-448C-8EEF-A495FAC9A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Download Adobe Reader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4841ED-CE6D-4B14-AD86-D63ACCBFA1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03120"/>
            <a:ext cx="4355990" cy="4112286"/>
          </a:xfrm>
        </p:spPr>
        <p:txBody>
          <a:bodyPr>
            <a:noAutofit/>
          </a:bodyPr>
          <a:lstStyle/>
          <a:p>
            <a:r>
              <a:rPr lang="en-US" sz="1800" dirty="0"/>
              <a:t>Go to:</a:t>
            </a:r>
            <a:br>
              <a:rPr lang="en-US" sz="1800" dirty="0"/>
            </a:br>
            <a:r>
              <a:rPr lang="en-US" sz="1800" dirty="0">
                <a:hlinkClick r:id="rId2"/>
              </a:rPr>
              <a:t>https://get.adobe.com/reader/</a:t>
            </a:r>
            <a:endParaRPr lang="en-US" sz="1800" dirty="0"/>
          </a:p>
          <a:p>
            <a:r>
              <a:rPr lang="en-US" sz="1800" dirty="0"/>
              <a:t>If you are using Chrome (preferred), install the Acrobat Reader Chrome Extension</a:t>
            </a:r>
          </a:p>
          <a:p>
            <a:r>
              <a:rPr lang="en-US" sz="1800" dirty="0"/>
              <a:t>Uncheck the optional offers</a:t>
            </a:r>
          </a:p>
          <a:p>
            <a:r>
              <a:rPr lang="en-US" sz="1800" dirty="0"/>
              <a:t>Download the application</a:t>
            </a:r>
          </a:p>
          <a:p>
            <a:endParaRPr lang="en-US" dirty="0"/>
          </a:p>
        </p:txBody>
      </p:sp>
      <p:pic>
        <p:nvPicPr>
          <p:cNvPr id="4" name="Picture 3">
            <a:hlinkClick r:id="rId2"/>
            <a:extLst>
              <a:ext uri="{FF2B5EF4-FFF2-40B4-BE49-F238E27FC236}">
                <a16:creationId xmlns:a16="http://schemas.microsoft.com/office/drawing/2014/main" id="{B4370687-B624-4678-B1BD-2645B5D371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8889" y="2283648"/>
            <a:ext cx="6331613" cy="3711636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EB2FC2B0-5234-4D25-ADA0-D1D4ACDF9A88}"/>
              </a:ext>
            </a:extLst>
          </p:cNvPr>
          <p:cNvSpPr/>
          <p:nvPr/>
        </p:nvSpPr>
        <p:spPr>
          <a:xfrm>
            <a:off x="7227736" y="2544417"/>
            <a:ext cx="2623929" cy="1614115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6D21FE0-372C-445B-83B0-59B49BCD2DF1}"/>
              </a:ext>
            </a:extLst>
          </p:cNvPr>
          <p:cNvCxnSpPr>
            <a:cxnSpLocks/>
            <a:endCxn id="5" idx="2"/>
          </p:cNvCxnSpPr>
          <p:nvPr/>
        </p:nvCxnSpPr>
        <p:spPr>
          <a:xfrm flipV="1">
            <a:off x="4548146" y="3351475"/>
            <a:ext cx="2679590" cy="69573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3F133491-4225-4E8F-B0DA-C210FCA5599D}"/>
              </a:ext>
            </a:extLst>
          </p:cNvPr>
          <p:cNvSpPr/>
          <p:nvPr/>
        </p:nvSpPr>
        <p:spPr>
          <a:xfrm>
            <a:off x="7323151" y="4898003"/>
            <a:ext cx="2623929" cy="1366735"/>
          </a:xfrm>
          <a:prstGeom prst="ellipse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0A1F8DF-ED95-40D0-A642-9E08AD05DB9D}"/>
              </a:ext>
            </a:extLst>
          </p:cNvPr>
          <p:cNvCxnSpPr>
            <a:cxnSpLocks/>
          </p:cNvCxnSpPr>
          <p:nvPr/>
        </p:nvCxnSpPr>
        <p:spPr>
          <a:xfrm>
            <a:off x="4277802" y="4463663"/>
            <a:ext cx="3089081" cy="1016773"/>
          </a:xfrm>
          <a:prstGeom prst="straightConnector1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40C4AC17-0B4A-4491-8E86-D526A96C941F}"/>
              </a:ext>
            </a:extLst>
          </p:cNvPr>
          <p:cNvSpPr/>
          <p:nvPr/>
        </p:nvSpPr>
        <p:spPr>
          <a:xfrm>
            <a:off x="5645426" y="4463663"/>
            <a:ext cx="1677725" cy="57746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0C3C938-85CF-4A2E-A63A-5C9FD7CD1A90}"/>
              </a:ext>
            </a:extLst>
          </p:cNvPr>
          <p:cNvCxnSpPr/>
          <p:nvPr/>
        </p:nvCxnSpPr>
        <p:spPr>
          <a:xfrm>
            <a:off x="4746929" y="3429000"/>
            <a:ext cx="978010" cy="103466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69340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7E9531-E387-4217-B84C-ECB0051EDA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Download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58CBCE-A933-403A-9707-07E1B9F636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03120"/>
            <a:ext cx="4533900" cy="3849624"/>
          </a:xfrm>
        </p:spPr>
        <p:txBody>
          <a:bodyPr>
            <a:normAutofit/>
          </a:bodyPr>
          <a:lstStyle/>
          <a:p>
            <a:r>
              <a:rPr lang="en-US" sz="1800" dirty="0"/>
              <a:t>Your screen will show you this: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E21F583-E728-4C7E-ADFD-8982D18F5D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6663" y="2000608"/>
            <a:ext cx="6653729" cy="3952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2856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9D3BD-4230-466E-A1F0-832C2902CD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Download, part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642B18-AB33-4CD6-A681-070FCDBF35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And then this: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82CC05-EF9C-4ED1-99FC-FDF05C6F3F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9599" y="1562252"/>
            <a:ext cx="7837077" cy="493136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C0A4A0C6-3299-4ED8-BEC8-670BBB9F16D3}"/>
              </a:ext>
            </a:extLst>
          </p:cNvPr>
          <p:cNvSpPr/>
          <p:nvPr/>
        </p:nvSpPr>
        <p:spPr>
          <a:xfrm>
            <a:off x="5909187" y="3687100"/>
            <a:ext cx="5053780" cy="21378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You can follow </a:t>
            </a:r>
            <a:r>
              <a:rPr lang="en-US" b="1" dirty="0">
                <a:solidFill>
                  <a:srgbClr val="FFFF00"/>
                </a:solidFill>
              </a:rPr>
              <a:t>these</a:t>
            </a:r>
            <a:r>
              <a:rPr lang="en-US" dirty="0"/>
              <a:t> steps </a:t>
            </a:r>
            <a:r>
              <a:rPr lang="en-US" b="1" dirty="0">
                <a:solidFill>
                  <a:srgbClr val="00B0F0"/>
                </a:solidFill>
              </a:rPr>
              <a:t>or just double click down here</a:t>
            </a:r>
            <a:r>
              <a:rPr lang="en-US" dirty="0"/>
              <a:t> to start the download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E638FBA-0309-4788-A06D-EECDC32E99D7}"/>
              </a:ext>
            </a:extLst>
          </p:cNvPr>
          <p:cNvCxnSpPr/>
          <p:nvPr/>
        </p:nvCxnSpPr>
        <p:spPr>
          <a:xfrm flipV="1">
            <a:off x="8829368" y="3529781"/>
            <a:ext cx="0" cy="825909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0F8D63D-5F05-49A0-A3D8-4AC3D0D0D56B}"/>
              </a:ext>
            </a:extLst>
          </p:cNvPr>
          <p:cNvCxnSpPr/>
          <p:nvPr/>
        </p:nvCxnSpPr>
        <p:spPr>
          <a:xfrm flipH="1">
            <a:off x="3932903" y="4778477"/>
            <a:ext cx="2743200" cy="1307691"/>
          </a:xfrm>
          <a:prstGeom prst="straightConnector1">
            <a:avLst/>
          </a:prstGeom>
          <a:ln w="57150">
            <a:solidFill>
              <a:srgbClr val="5CC6D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62730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E3CF8E-6CB0-44B5-9DC2-46B965438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Download, part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7E2BB7-B040-4DAC-BCAF-CDE485A103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03120"/>
            <a:ext cx="4930877" cy="3849624"/>
          </a:xfrm>
        </p:spPr>
        <p:txBody>
          <a:bodyPr>
            <a:normAutofit/>
          </a:bodyPr>
          <a:lstStyle/>
          <a:p>
            <a:r>
              <a:rPr lang="en-US" sz="1800" dirty="0"/>
              <a:t>When the download is complete, check the box that reads “Launch Adobe Acrobat Reader DC</a:t>
            </a:r>
          </a:p>
          <a:p>
            <a:r>
              <a:rPr lang="en-US" sz="1800" dirty="0"/>
              <a:t>Click Finish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41BDFA-2E8F-4F83-A52C-40361D4528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8505" y="2014194"/>
            <a:ext cx="5579307" cy="3662706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A68427D-9820-4383-9F66-D3CD829641DF}"/>
              </a:ext>
            </a:extLst>
          </p:cNvPr>
          <p:cNvCxnSpPr/>
          <p:nvPr/>
        </p:nvCxnSpPr>
        <p:spPr>
          <a:xfrm>
            <a:off x="3784600" y="2857500"/>
            <a:ext cx="2895600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1AD1949-D25D-4EF3-ACD3-2EA093C01AEA}"/>
              </a:ext>
            </a:extLst>
          </p:cNvPr>
          <p:cNvCxnSpPr/>
          <p:nvPr/>
        </p:nvCxnSpPr>
        <p:spPr>
          <a:xfrm>
            <a:off x="2595716" y="3323303"/>
            <a:ext cx="6626942" cy="1327355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26335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5316E9-74B4-4B99-9595-8A49BA7C4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Download your pdf file from Canvas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62E90A-9FC7-44C7-BFCD-E4574D051A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03120"/>
            <a:ext cx="3682181" cy="3849624"/>
          </a:xfrm>
        </p:spPr>
        <p:txBody>
          <a:bodyPr>
            <a:normAutofit/>
          </a:bodyPr>
          <a:lstStyle/>
          <a:p>
            <a:r>
              <a:rPr lang="en-US" sz="1800" dirty="0"/>
              <a:t>NOTE: I recommend creating a separate folder for each of your classes so that you stay organized.</a:t>
            </a:r>
          </a:p>
          <a:p>
            <a:r>
              <a:rPr lang="en-US" sz="1800" dirty="0"/>
              <a:t>Click on Download …</a:t>
            </a:r>
          </a:p>
          <a:p>
            <a:endParaRPr lang="en-US" sz="1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A2B2FC-490D-4043-95DB-19FCD91DA1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1100" y="1926899"/>
            <a:ext cx="7912100" cy="4202066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8BF28FB-E45D-4C51-9BDD-EC6609CDDABA}"/>
              </a:ext>
            </a:extLst>
          </p:cNvPr>
          <p:cNvCxnSpPr/>
          <p:nvPr/>
        </p:nvCxnSpPr>
        <p:spPr>
          <a:xfrm flipV="1">
            <a:off x="3937000" y="3086100"/>
            <a:ext cx="2857500" cy="596900"/>
          </a:xfrm>
          <a:prstGeom prst="straightConnector1">
            <a:avLst/>
          </a:prstGeom>
          <a:ln w="57150">
            <a:solidFill>
              <a:srgbClr val="5CC6D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14561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5316E9-74B4-4B99-9595-8A49BA7C4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Download your pdf file from Canvas,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62E90A-9FC7-44C7-BFCD-E4574D051A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03120"/>
            <a:ext cx="3682181" cy="38496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/>
              <a:t>If Adobe Reader is not already open, it will automatically open and you will be able to start annotating.</a:t>
            </a:r>
          </a:p>
          <a:p>
            <a:endParaRPr lang="en-US" sz="1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CF266A-5A07-4020-B2EE-EB51B671C9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9476" y="2014194"/>
            <a:ext cx="5615724" cy="443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0021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5316E9-74B4-4B99-9595-8A49BA7C4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Annotating your pdf file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62E90A-9FC7-44C7-BFCD-E4574D051A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03120"/>
            <a:ext cx="3682181" cy="3849624"/>
          </a:xfrm>
        </p:spPr>
        <p:txBody>
          <a:bodyPr>
            <a:normAutofit/>
          </a:bodyPr>
          <a:lstStyle/>
          <a:p>
            <a:r>
              <a:rPr lang="en-US" sz="1800" dirty="0"/>
              <a:t>The only tools you will need are at the top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CF266A-5A07-4020-B2EE-EB51B671C9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9476" y="2014194"/>
            <a:ext cx="5615724" cy="44323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7BE1645-183C-4E31-84C8-58C8FDDD563E}"/>
              </a:ext>
            </a:extLst>
          </p:cNvPr>
          <p:cNvSpPr/>
          <p:nvPr/>
        </p:nvSpPr>
        <p:spPr>
          <a:xfrm>
            <a:off x="5509476" y="2298700"/>
            <a:ext cx="5615724" cy="342900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21D778B-64C1-463D-91B4-DF4BC9EAF9A3}"/>
              </a:ext>
            </a:extLst>
          </p:cNvPr>
          <p:cNvCxnSpPr>
            <a:endCxn id="5" idx="1"/>
          </p:cNvCxnSpPr>
          <p:nvPr/>
        </p:nvCxnSpPr>
        <p:spPr>
          <a:xfrm flipV="1">
            <a:off x="3057832" y="2470150"/>
            <a:ext cx="2451644" cy="17145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21923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5316E9-74B4-4B99-9595-8A49BA7C4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Annotating your pdf file, part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62E90A-9FC7-44C7-BFCD-E4574D051A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94500" y="2014193"/>
            <a:ext cx="4672781" cy="4052309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chemeClr val="accent2"/>
                </a:solidFill>
              </a:rPr>
              <a:t>STAY AWAY FROM ALL OF THESE OPTIONS. They are for the PAID version. You do not need them.</a:t>
            </a:r>
          </a:p>
          <a:p>
            <a:endParaRPr lang="en-US" sz="2400" b="1" dirty="0">
              <a:solidFill>
                <a:schemeClr val="accent2"/>
              </a:solidFill>
            </a:endParaRPr>
          </a:p>
          <a:p>
            <a:r>
              <a:rPr lang="en-US" sz="2400" b="1" dirty="0">
                <a:solidFill>
                  <a:schemeClr val="accent2"/>
                </a:solidFill>
              </a:rPr>
              <a:t>YOU ARE NOT EDITING THE PDF, you are writing on top of it.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9DE9073-EDC1-462C-9319-6B005732B9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892300"/>
            <a:ext cx="5171501" cy="4368800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5A1EFBEC-6613-46D7-BDCA-7034B005D32D}"/>
              </a:ext>
            </a:extLst>
          </p:cNvPr>
          <p:cNvSpPr/>
          <p:nvPr/>
        </p:nvSpPr>
        <p:spPr>
          <a:xfrm>
            <a:off x="4532671" y="1661652"/>
            <a:ext cx="2094271" cy="470965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14398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FIVE">
      <a:dk1>
        <a:sysClr val="windowText" lastClr="000000"/>
      </a:dk1>
      <a:lt1>
        <a:sysClr val="window" lastClr="FFFFFF"/>
      </a:lt1>
      <a:dk2>
        <a:srgbClr val="505046"/>
      </a:dk2>
      <a:lt2>
        <a:srgbClr val="F5F6F4"/>
      </a:lt2>
      <a:accent1>
        <a:srgbClr val="57903F"/>
      </a:accent1>
      <a:accent2>
        <a:srgbClr val="F03F2B"/>
      </a:accent2>
      <a:accent3>
        <a:srgbClr val="3488A0"/>
      </a:accent3>
      <a:accent4>
        <a:srgbClr val="F8D22F"/>
      </a:accent4>
      <a:accent5>
        <a:srgbClr val="5CC6D6"/>
      </a:accent5>
      <a:accent6>
        <a:srgbClr val="B8D233"/>
      </a:accent6>
      <a:hlink>
        <a:srgbClr val="00B0F0"/>
      </a:hlink>
      <a:folHlink>
        <a:srgbClr val="B2B2B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iginal 5_01_Win32" id="{77344C68-A3F1-476B-8680-97D7F429B46B}" vid="{89780073-58E8-4DFF-BF29-BA99F805284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78D2BF54784A2478BBC72DBF8BA1F74" ma:contentTypeVersion="10" ma:contentTypeDescription="Create a new document." ma:contentTypeScope="" ma:versionID="b97f2257a58102a7fc3c0e8e704d0b96">
  <xsd:schema xmlns:xsd="http://www.w3.org/2001/XMLSchema" xmlns:xs="http://www.w3.org/2001/XMLSchema" xmlns:p="http://schemas.microsoft.com/office/2006/metadata/properties" xmlns:ns2="fee37635-9c96-40f1-8c2d-0a7a3c794a61" targetNamespace="http://schemas.microsoft.com/office/2006/metadata/properties" ma:root="true" ma:fieldsID="d49d57ae02f147a91fd855e1e3e85b9e" ns2:_="">
    <xsd:import namespace="fee37635-9c96-40f1-8c2d-0a7a3c794a6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e37635-9c96-40f1-8c2d-0a7a3c794a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37651BA-F45C-4845-9AB3-E0A65B39F5E1}">
  <ds:schemaRefs>
    <ds:schemaRef ds:uri="http://purl.org/dc/elements/1.1/"/>
    <ds:schemaRef ds:uri="http://purl.org/dc/dcmitype/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schemas.openxmlformats.org/package/2006/metadata/core-properties"/>
    <ds:schemaRef ds:uri="http://purl.org/dc/terms/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CDB58277-F8DF-46FF-84EC-EF41B835E69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45AA44E-5DAB-411D-A0B1-27D59490A403}"/>
</file>

<file path=docProps/app.xml><?xml version="1.0" encoding="utf-8"?>
<Properties xmlns="http://schemas.openxmlformats.org/officeDocument/2006/extended-properties" xmlns:vt="http://schemas.openxmlformats.org/officeDocument/2006/docPropsVTypes">
  <Template>{36495AB6-553E-4F13-8FC8-8EA03A990694}tf78438558</Template>
  <TotalTime>61</TotalTime>
  <Words>300</Words>
  <Application>Microsoft Office PowerPoint</Application>
  <PresentationFormat>Widescreen</PresentationFormat>
  <Paragraphs>33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Century Gothic</vt:lpstr>
      <vt:lpstr>Garamond</vt:lpstr>
      <vt:lpstr>SavonVTI</vt:lpstr>
      <vt:lpstr>Using ADOBE Reader to Annotate</vt:lpstr>
      <vt:lpstr>Download Adobe Reader</vt:lpstr>
      <vt:lpstr>The Download</vt:lpstr>
      <vt:lpstr>The Download, part 2</vt:lpstr>
      <vt:lpstr>The Download, part 3</vt:lpstr>
      <vt:lpstr>Download your pdf file from Canvas</vt:lpstr>
      <vt:lpstr>Download your pdf file from Canvas, 2</vt:lpstr>
      <vt:lpstr>Annotating your pdf file</vt:lpstr>
      <vt:lpstr>Annotating your pdf file, part 2</vt:lpstr>
      <vt:lpstr>The most common tools: Highlighting</vt:lpstr>
      <vt:lpstr>The most common tools: Notes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ADOBE Reader to Annotate</dc:title>
  <dc:creator>Killingbeck, Kbeck</dc:creator>
  <cp:lastModifiedBy>Killingbeck, Kbeck</cp:lastModifiedBy>
  <cp:revision>7</cp:revision>
  <dcterms:created xsi:type="dcterms:W3CDTF">2020-09-01T20:32:52Z</dcterms:created>
  <dcterms:modified xsi:type="dcterms:W3CDTF">2020-09-01T21:34:39Z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0x010100478D2BF54784A2478BBC72DBF8BA1F74</vt:lpwstr>
  </property>
</Properties>
</file>